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3.xml" ContentType="application/vnd.openxmlformats-officedocument.theme+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theme/theme4.xml" ContentType="application/vnd.openxmlformats-officedocument.theme+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theme/theme5.xml" ContentType="application/vnd.openxmlformats-officedocument.theme+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theme/theme6.xml" ContentType="application/vnd.openxmlformats-officedocument.theme+xml"/>
  <Override PartName="/ppt/theme/theme7.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708" r:id="rId4"/>
    <p:sldMasterId id="2147485448" r:id="rId5"/>
    <p:sldMasterId id="2147485597" r:id="rId6"/>
    <p:sldMasterId id="2147485641" r:id="rId7"/>
    <p:sldMasterId id="2147485693" r:id="rId8"/>
    <p:sldMasterId id="2147485703" r:id="rId9"/>
  </p:sldMasterIdLst>
  <p:notesMasterIdLst>
    <p:notesMasterId r:id="rId30"/>
  </p:notesMasterIdLst>
  <p:sldIdLst>
    <p:sldId id="2076138457" r:id="rId10"/>
    <p:sldId id="2147480364" r:id="rId11"/>
    <p:sldId id="2147478985" r:id="rId12"/>
    <p:sldId id="2147477992" r:id="rId13"/>
    <p:sldId id="2076138329" r:id="rId14"/>
    <p:sldId id="2147480347" r:id="rId15"/>
    <p:sldId id="2147483336" r:id="rId16"/>
    <p:sldId id="2147483337" r:id="rId17"/>
    <p:sldId id="2147483338" r:id="rId18"/>
    <p:sldId id="2147480370" r:id="rId19"/>
    <p:sldId id="2147480348" r:id="rId20"/>
    <p:sldId id="2147479042" r:id="rId21"/>
    <p:sldId id="2147477997" r:id="rId22"/>
    <p:sldId id="2147480349" r:id="rId23"/>
    <p:sldId id="2147478984" r:id="rId24"/>
    <p:sldId id="2147480369" r:id="rId25"/>
    <p:sldId id="2147480368" r:id="rId26"/>
    <p:sldId id="2147478992" r:id="rId27"/>
    <p:sldId id="2147479043" r:id="rId28"/>
    <p:sldId id="2076138366" r:id="rId2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ck" id="{705C9195-0F0C-F046-8ED8-18D414EED3BF}">
          <p14:sldIdLst>
            <p14:sldId id="2076138457"/>
            <p14:sldId id="2147480364"/>
            <p14:sldId id="2147478985"/>
            <p14:sldId id="2147477992"/>
            <p14:sldId id="2076138329"/>
            <p14:sldId id="2147480347"/>
            <p14:sldId id="2147483336"/>
            <p14:sldId id="2147483337"/>
            <p14:sldId id="2147483338"/>
            <p14:sldId id="2147480370"/>
            <p14:sldId id="2147480348"/>
            <p14:sldId id="2147479042"/>
            <p14:sldId id="2147477997"/>
            <p14:sldId id="2147480349"/>
            <p14:sldId id="2147478984"/>
            <p14:sldId id="2147480369"/>
            <p14:sldId id="2147480368"/>
          </p14:sldIdLst>
        </p14:section>
        <p14:section name="Customization Instructions" id="{E905CA43-C79D-426C-9E68-D36422BD9556}">
          <p14:sldIdLst>
            <p14:sldId id="2147478992"/>
            <p14:sldId id="2147479043"/>
            <p14:sldId id="2076138366"/>
          </p14:sldIdLst>
        </p14:section>
      </p14:sectionLst>
    </p:ex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0000000-0000-0000-0000-000000000000}" name="Author" initials="A" userId="Author"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8D4"/>
    <a:srgbClr val="463668"/>
    <a:srgbClr val="FFF8F3"/>
    <a:srgbClr val="C5B3E3"/>
    <a:srgbClr val="66FF66"/>
    <a:srgbClr val="66FFFF"/>
    <a:srgbClr val="8661C5"/>
    <a:srgbClr val="FDFDFD"/>
    <a:srgbClr val="415A91"/>
    <a:srgbClr val="F7F7F7"/>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66900691-869F-7DFA-1152-AD0D25C73130}" v="108" dt="2024-10-07T18:09:41.784"/>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3915" autoAdjust="0"/>
    <p:restoredTop sz="95324" autoAdjust="0"/>
  </p:normalViewPr>
  <p:slideViewPr>
    <p:cSldViewPr snapToGrid="0">
      <p:cViewPr varScale="1">
        <p:scale>
          <a:sx n="84" d="100"/>
          <a:sy n="84" d="100"/>
        </p:scale>
        <p:origin x="1066" y="2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4.xml"/><Relationship Id="rId18" Type="http://schemas.openxmlformats.org/officeDocument/2006/relationships/slide" Target="slides/slide9.xml"/><Relationship Id="rId26" Type="http://schemas.openxmlformats.org/officeDocument/2006/relationships/slide" Target="slides/slide17.xml"/><Relationship Id="rId3" Type="http://schemas.openxmlformats.org/officeDocument/2006/relationships/customXml" Target="../customXml/item3.xml"/><Relationship Id="rId21" Type="http://schemas.openxmlformats.org/officeDocument/2006/relationships/slide" Target="slides/slide12.xml"/><Relationship Id="rId34" Type="http://schemas.openxmlformats.org/officeDocument/2006/relationships/tableStyles" Target="tableStyles.xml"/><Relationship Id="rId7" Type="http://schemas.openxmlformats.org/officeDocument/2006/relationships/slideMaster" Target="slideMasters/slideMaster4.xml"/><Relationship Id="rId12" Type="http://schemas.openxmlformats.org/officeDocument/2006/relationships/slide" Target="slides/slide3.xml"/><Relationship Id="rId17" Type="http://schemas.openxmlformats.org/officeDocument/2006/relationships/slide" Target="slides/slide8.xml"/><Relationship Id="rId25" Type="http://schemas.openxmlformats.org/officeDocument/2006/relationships/slide" Target="slides/slide16.xml"/><Relationship Id="rId33"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7.xml"/><Relationship Id="rId20" Type="http://schemas.openxmlformats.org/officeDocument/2006/relationships/slide" Target="slides/slide11.xml"/><Relationship Id="rId29" Type="http://schemas.openxmlformats.org/officeDocument/2006/relationships/slide" Target="slides/slide20.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2.xml"/><Relationship Id="rId24" Type="http://schemas.openxmlformats.org/officeDocument/2006/relationships/slide" Target="slides/slide15.xml"/><Relationship Id="rId32" Type="http://schemas.openxmlformats.org/officeDocument/2006/relationships/viewProps" Target="viewProps.xml"/><Relationship Id="rId5" Type="http://schemas.openxmlformats.org/officeDocument/2006/relationships/slideMaster" Target="slideMasters/slideMaster2.xml"/><Relationship Id="rId15" Type="http://schemas.openxmlformats.org/officeDocument/2006/relationships/slide" Target="slides/slide6.xml"/><Relationship Id="rId23" Type="http://schemas.openxmlformats.org/officeDocument/2006/relationships/slide" Target="slides/slide14.xml"/><Relationship Id="rId28" Type="http://schemas.openxmlformats.org/officeDocument/2006/relationships/slide" Target="slides/slide19.xml"/><Relationship Id="rId36" Type="http://schemas.microsoft.com/office/2018/10/relationships/authors" Target="authors.xml"/><Relationship Id="rId10" Type="http://schemas.openxmlformats.org/officeDocument/2006/relationships/slide" Target="slides/slide1.xml"/><Relationship Id="rId19" Type="http://schemas.openxmlformats.org/officeDocument/2006/relationships/slide" Target="slides/slide10.xml"/><Relationship Id="rId31"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Master" Target="slideMasters/slideMaster6.xml"/><Relationship Id="rId14" Type="http://schemas.openxmlformats.org/officeDocument/2006/relationships/slide" Target="slides/slide5.xml"/><Relationship Id="rId22" Type="http://schemas.openxmlformats.org/officeDocument/2006/relationships/slide" Target="slides/slide13.xml"/><Relationship Id="rId27" Type="http://schemas.openxmlformats.org/officeDocument/2006/relationships/slide" Target="slides/slide18.xml"/><Relationship Id="rId30" Type="http://schemas.openxmlformats.org/officeDocument/2006/relationships/notesMaster" Target="notesMasters/notesMaster1.xml"/><Relationship Id="rId35" Type="http://schemas.microsoft.com/office/2015/10/relationships/revisionInfo" Target="revisionInfo.xml"/><Relationship Id="rId8" Type="http://schemas.openxmlformats.org/officeDocument/2006/relationships/slideMaster" Target="slideMasters/slideMaster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86A59E5-6BED-46A4-A348-240EEF4DA2AD}" type="datetimeFigureOut">
              <a:rPr lang="en-US" smtClean="0"/>
              <a:t>10/7/2024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D3FC92D-D11E-4CC1-A5E3-C506190E1EA2}" type="slidenum">
              <a:rPr lang="en-US" smtClean="0"/>
              <a:t>‹#›</a:t>
            </a:fld>
            <a:endParaRPr lang="en-US"/>
          </a:p>
        </p:txBody>
      </p:sp>
    </p:spTree>
    <p:extLst>
      <p:ext uri="{BB962C8B-B14F-4D97-AF65-F5344CB8AC3E}">
        <p14:creationId xmlns:p14="http://schemas.microsoft.com/office/powerpoint/2010/main" val="147706292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D3FC92D-D11E-4CC1-A5E3-C506190E1EA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06295109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D3FC92D-D11E-4CC1-A5E3-C506190E1EA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83212708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D3FC92D-D11E-4CC1-A5E3-C506190E1EA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03071834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D3FC92D-D11E-4CC1-A5E3-C506190E1EA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02054428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0399AF2C-324A-44E8-94CF-A5A0A11E3EF3}" type="slidenum">
              <a:rPr lang="en-US" smtClean="0"/>
              <a:t>13</a:t>
            </a:fld>
            <a:endParaRPr lang="en-US"/>
          </a:p>
        </p:txBody>
      </p:sp>
    </p:spTree>
    <p:extLst>
      <p:ext uri="{BB962C8B-B14F-4D97-AF65-F5344CB8AC3E}">
        <p14:creationId xmlns:p14="http://schemas.microsoft.com/office/powerpoint/2010/main" val="283868625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66309">
              <a:lnSpc>
                <a:spcPct val="100000"/>
              </a:lnSpc>
              <a:spcBef>
                <a:spcPts val="100"/>
              </a:spcBef>
              <a:spcAft>
                <a:spcPts val="600"/>
              </a:spcAft>
              <a:defRPr/>
            </a:pPr>
            <a:endParaRPr lang="en-US" sz="1000" dirty="0">
              <a:solidFill>
                <a:srgbClr val="000000"/>
              </a:solidFill>
              <a:latin typeface="+mn-lt"/>
              <a:ea typeface="SimHei" panose="02010609060101010101" pitchFamily="49" charset="-122"/>
              <a:cs typeface="SimHei" panose="02010609060101010101" pitchFamily="49" charset="-122"/>
            </a:endParaRPr>
          </a:p>
        </p:txBody>
      </p:sp>
      <p:sp>
        <p:nvSpPr>
          <p:cNvPr id="4" name="Header Placeholder 3"/>
          <p:cNvSpPr>
            <a:spLocks noGrp="1"/>
          </p:cNvSpPr>
          <p:nvPr>
            <p:ph type="hdr" sz="quarter"/>
          </p:nvPr>
        </p:nvSpPr>
        <p:spPr/>
        <p:txBody>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5" name="Footer Placeholder 4"/>
          <p:cNvSpPr>
            <a:spLocks noGrp="1"/>
          </p:cNvSpPr>
          <p:nvPr>
            <p:ph type="ftr" sz="quarter" idx="4"/>
          </p:nvPr>
        </p:nvSpPr>
        <p:spPr/>
        <p:txBody>
          <a:bodyPr/>
          <a:lstStyle/>
          <a:p>
            <a:pPr marL="603966" marR="0" lvl="0" indent="0" algn="l" defTabSz="966027"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386CE63F-9E7F-4C04-9D0D-FCA25A8E9E86}" type="datetime8">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10/7/2024 1:24 PM</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7" name="Slide Number Placeholder 6"/>
          <p:cNvSpPr>
            <a:spLocks noGrp="1"/>
          </p:cNvSpPr>
          <p:nvPr>
            <p:ph type="sldNum" sz="quarter" idx="5"/>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16</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179729131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p:nvPr>
        </p:nvSpPr>
        <p:spPr/>
        <p:txBody>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5" name="Footer Placeholder 4"/>
          <p:cNvSpPr>
            <a:spLocks noGrp="1"/>
          </p:cNvSpPr>
          <p:nvPr>
            <p:ph type="ftr" sz="quarter" idx="4"/>
          </p:nvPr>
        </p:nvSpPr>
        <p:spPr/>
        <p:txBody>
          <a:bodyPr/>
          <a:lstStyle/>
          <a:p>
            <a:pPr marL="571500" marR="0" lvl="0" indent="0" algn="l" defTabSz="914099"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386CE63F-9E7F-4C04-9D0D-FCA25A8E9E86}" type="datetime8">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10/7/2024 1:24 PM</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7" name="Slide Number Placeholder 6"/>
          <p:cNvSpPr>
            <a:spLocks noGrp="1"/>
          </p:cNvSpPr>
          <p:nvPr>
            <p:ph type="sldNum" sz="quarter" idx="5"/>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17</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5079815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5" name="Footer Placeholder 4"/>
          <p:cNvSpPr>
            <a:spLocks noGrp="1"/>
          </p:cNvSpPr>
          <p:nvPr>
            <p:ph type="ftr" sz="quarter" idx="11"/>
          </p:nvPr>
        </p:nvSpPr>
        <p:spPr/>
        <p:txBody>
          <a:bodyPr/>
          <a:lstStyle/>
          <a:p>
            <a:pPr marL="571500" marR="0" lvl="0" indent="0" algn="l" defTabSz="914099"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62C61DAB-D93E-49CA-B245-379601CFE8D0}" type="datetime8">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10/7/2024 1:24 PM</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7" name="Slide Number Placeholder 6"/>
          <p:cNvSpPr>
            <a:spLocks noGrp="1"/>
          </p:cNvSpPr>
          <p:nvPr>
            <p:ph type="sldNum" sz="quarter" idx="13"/>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20</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180117155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Master" Target="../slideMasters/slideMaster4.xml"/><Relationship Id="rId6" Type="http://schemas.openxmlformats.org/officeDocument/2006/relationships/image" Target="../media/image8.png"/><Relationship Id="rId5" Type="http://schemas.openxmlformats.org/officeDocument/2006/relationships/image" Target="../media/image7.emf"/><Relationship Id="rId4" Type="http://schemas.microsoft.com/office/2007/relationships/hdphoto" Target="../media/hdphoto1.wdp"/></Relationships>
</file>

<file path=ppt/slideLayouts/_rels/slideLayout22.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9.png"/><Relationship Id="rId1" Type="http://schemas.openxmlformats.org/officeDocument/2006/relationships/slideMaster" Target="../slideMasters/slideMaster4.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image" Target="../media/image10.jpeg"/><Relationship Id="rId1" Type="http://schemas.openxmlformats.org/officeDocument/2006/relationships/slideMaster" Target="../slideMasters/slideMaster4.xml"/><Relationship Id="rId4" Type="http://schemas.openxmlformats.org/officeDocument/2006/relationships/image" Target="../media/image11.png"/></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image" Target="../media/image12.jpeg"/><Relationship Id="rId1" Type="http://schemas.openxmlformats.org/officeDocument/2006/relationships/slideMaster" Target="../slideMasters/slideMaster4.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Master" Target="../slideMasters/slideMaster4.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jpeg"/><Relationship Id="rId1" Type="http://schemas.openxmlformats.org/officeDocument/2006/relationships/slideMaster" Target="../slideMasters/slideMaster4.xml"/><Relationship Id="rId4" Type="http://schemas.microsoft.com/office/2007/relationships/hdphoto" Target="../media/hdphoto3.wdp"/></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Master" Target="../slideMasters/slideMaster4.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Master" Target="../slideMasters/slideMaster4.xml"/></Relationships>
</file>

<file path=ppt/slideLayouts/_rels/slideLayout29.xml.rels><?xml version="1.0" encoding="UTF-8" standalone="yes"?>
<Relationships xmlns="http://schemas.openxmlformats.org/package/2006/relationships"><Relationship Id="rId3" Type="http://schemas.microsoft.com/office/2007/relationships/hdphoto" Target="../media/hdphoto4.wdp"/><Relationship Id="rId2" Type="http://schemas.openxmlformats.org/officeDocument/2006/relationships/image" Target="../media/image19.png"/><Relationship Id="rId1" Type="http://schemas.openxmlformats.org/officeDocument/2006/relationships/slideMaster" Target="../slideMasters/slideMaster4.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Master" Target="../slideMasters/slideMaster4.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Master" Target="../slideMasters/slideMaster4.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Master" Target="../slideMasters/slideMaster4.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Master" Target="../slideMasters/slideMaster4.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3" Type="http://schemas.microsoft.com/office/2007/relationships/hdphoto" Target="../media/hdphoto4.wdp"/><Relationship Id="rId2" Type="http://schemas.openxmlformats.org/officeDocument/2006/relationships/image" Target="../media/image19.png"/><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26.png"/><Relationship Id="rId1" Type="http://schemas.openxmlformats.org/officeDocument/2006/relationships/slideMaster" Target="../slideMasters/slideMaster4.xml"/><Relationship Id="rId4" Type="http://schemas.microsoft.com/office/2007/relationships/hdphoto" Target="../media/hdphoto4.wdp"/></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Master" Target="../slideMasters/slideMaster4.xml"/></Relationships>
</file>

<file path=ppt/slideLayouts/_rels/slideLayout52.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Master" Target="../slideMasters/slideMaster4.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4.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Master" Target="../slideMasters/slideMaster4.xml"/></Relationships>
</file>

<file path=ppt/slideLayouts/_rels/slideLayout55.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Master" Target="../slideMasters/slideMaster4.xml"/><Relationship Id="rId5" Type="http://schemas.microsoft.com/office/2007/relationships/hdphoto" Target="../media/hdphoto5.wdp"/><Relationship Id="rId4" Type="http://schemas.openxmlformats.org/officeDocument/2006/relationships/image" Target="../media/image9.png"/></Relationships>
</file>

<file path=ppt/slideLayouts/_rels/slideLayout56.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Master" Target="../slideMasters/slideMaster4.xml"/></Relationships>
</file>

<file path=ppt/slideLayouts/_rels/slideLayout57.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30.png"/><Relationship Id="rId1" Type="http://schemas.openxmlformats.org/officeDocument/2006/relationships/slideMaster" Target="../slideMasters/slideMaster4.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2.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Master" Target="../slideMasters/slideMaster4.xml"/></Relationships>
</file>

<file path=ppt/slideLayouts/_rels/slideLayout63.xml.rels><?xml version="1.0" encoding="UTF-8" standalone="yes"?>
<Relationships xmlns="http://schemas.openxmlformats.org/package/2006/relationships"><Relationship Id="rId3" Type="http://schemas.microsoft.com/office/2007/relationships/hdphoto" Target="../media/hdphoto6.wdp"/><Relationship Id="rId2" Type="http://schemas.openxmlformats.org/officeDocument/2006/relationships/image" Target="../media/image32.png"/><Relationship Id="rId1" Type="http://schemas.openxmlformats.org/officeDocument/2006/relationships/slideMaster" Target="../slideMasters/slideMaster4.xml"/><Relationship Id="rId5" Type="http://schemas.microsoft.com/office/2007/relationships/hdphoto" Target="../media/hdphoto7.wdp"/><Relationship Id="rId4" Type="http://schemas.openxmlformats.org/officeDocument/2006/relationships/image" Target="../media/image33.png"/></Relationships>
</file>

<file path=ppt/slideLayouts/_rels/slideLayout64.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Master" Target="../slideMasters/slideMaster4.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7.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Master" Target="../slideMasters/slideMaster4.xml"/></Relationships>
</file>

<file path=ppt/slideLayouts/_rels/slideLayout68.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Master" Target="../slideMasters/slideMaster4.xml"/></Relationships>
</file>

<file path=ppt/slideLayouts/_rels/slideLayout69.xml.rels><?xml version="1.0" encoding="UTF-8" standalone="yes"?>
<Relationships xmlns="http://schemas.openxmlformats.org/package/2006/relationships"><Relationship Id="rId3" Type="http://schemas.microsoft.com/office/2007/relationships/hdphoto" Target="../media/hdphoto8.wdp"/><Relationship Id="rId2" Type="http://schemas.openxmlformats.org/officeDocument/2006/relationships/image" Target="../media/image9.png"/><Relationship Id="rId1" Type="http://schemas.openxmlformats.org/officeDocument/2006/relationships/slideMaster" Target="../slideMasters/slideMaster4.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Master" Target="../slideMasters/slideMaster4.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3.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Master" Target="../slideMasters/slideMaster5.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1.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6.jpeg"/><Relationship Id="rId1" Type="http://schemas.openxmlformats.org/officeDocument/2006/relationships/slideMaster" Target="../slideMasters/slideMaster6.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quare photo">
    <p:bg>
      <p:bgPr>
        <a:solidFill>
          <a:schemeClr val="tx1">
            <a:lumMod val="95000"/>
          </a:schemeClr>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D0408F-4A76-4E13-B20C-89E0FD40DC32}"/>
              </a:ext>
            </a:extLst>
          </p:cNvPr>
          <p:cNvSpPr>
            <a:spLocks noGrp="1"/>
          </p:cNvSpPr>
          <p:nvPr>
            <p:ph type="title" hasCustomPrompt="1"/>
          </p:nvPr>
        </p:nvSpPr>
        <p:spPr>
          <a:xfrm>
            <a:off x="588263" y="2425541"/>
            <a:ext cx="4167887" cy="1107996"/>
          </a:xfrm>
        </p:spPr>
        <p:txBody>
          <a:bodyPr anchor="b" anchorCtr="0">
            <a:spAutoFit/>
          </a:bodyPr>
          <a:lstStyle>
            <a:lvl1pPr>
              <a:defRPr>
                <a:solidFill>
                  <a:schemeClr val="accent3"/>
                </a:solidFill>
              </a:defRPr>
            </a:lvl1pPr>
          </a:lstStyle>
          <a:p>
            <a:r>
              <a:rPr lang="en-US"/>
              <a:t>Event name or presentation title </a:t>
            </a:r>
          </a:p>
        </p:txBody>
      </p:sp>
      <p:sp>
        <p:nvSpPr>
          <p:cNvPr id="5" name="Text Placeholder 4"/>
          <p:cNvSpPr>
            <a:spLocks noGrp="1"/>
          </p:cNvSpPr>
          <p:nvPr>
            <p:ph type="body" sz="quarter" idx="12" hasCustomPrompt="1"/>
          </p:nvPr>
        </p:nvSpPr>
        <p:spPr>
          <a:xfrm>
            <a:off x="582042" y="3962400"/>
            <a:ext cx="4164583" cy="338554"/>
          </a:xfrm>
          <a:noFill/>
        </p:spPr>
        <p:txBody>
          <a:bodyPr wrap="square" lIns="0" tIns="0" rIns="0" bIns="0">
            <a:spAutoFit/>
          </a:bodyPr>
          <a:lstStyle>
            <a:lvl1pPr marL="0" indent="0">
              <a:spcBef>
                <a:spcPts val="0"/>
              </a:spcBef>
              <a:buNone/>
              <a:defRPr sz="2200" spc="0" baseline="0">
                <a:solidFill>
                  <a:schemeClr val="tx1"/>
                </a:solidFill>
                <a:latin typeface="+mn-lt"/>
                <a:cs typeface="Segoe UI" panose="020B0502040204020203" pitchFamily="34" charset="0"/>
              </a:defRPr>
            </a:lvl1pPr>
          </a:lstStyle>
          <a:p>
            <a:pPr lvl="0"/>
            <a:r>
              <a:rPr lang="en-US"/>
              <a:t>Speaker name or subtitle</a:t>
            </a:r>
          </a:p>
        </p:txBody>
      </p:sp>
      <p:sp>
        <p:nvSpPr>
          <p:cNvPr id="4" name="Picture Placeholder 3">
            <a:extLst>
              <a:ext uri="{FF2B5EF4-FFF2-40B4-BE49-F238E27FC236}">
                <a16:creationId xmlns:a16="http://schemas.microsoft.com/office/drawing/2014/main" id="{40BC5B99-509C-464A-99BC-BB61027E6D1A}"/>
              </a:ext>
            </a:extLst>
          </p:cNvPr>
          <p:cNvSpPr>
            <a:spLocks noGrp="1"/>
          </p:cNvSpPr>
          <p:nvPr>
            <p:ph type="pic" sz="quarter" idx="13"/>
          </p:nvPr>
        </p:nvSpPr>
        <p:spPr>
          <a:xfrm>
            <a:off x="5326063" y="0"/>
            <a:ext cx="6865937" cy="6858000"/>
          </a:xfrm>
        </p:spPr>
        <p:txBody>
          <a:bodyPr/>
          <a:lstStyle/>
          <a:p>
            <a:r>
              <a:rPr lang="en-US"/>
              <a:t>Click icon to add picture</a:t>
            </a:r>
          </a:p>
        </p:txBody>
      </p:sp>
    </p:spTree>
    <p:extLst>
      <p:ext uri="{BB962C8B-B14F-4D97-AF65-F5344CB8AC3E}">
        <p14:creationId xmlns:p14="http://schemas.microsoft.com/office/powerpoint/2010/main" val="4186990231"/>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2" orient="horz" pos="2496">
          <p15:clr>
            <a:srgbClr val="5ACBF0"/>
          </p15:clr>
        </p15:guide>
        <p15:guide id="3" pos="3355">
          <p15:clr>
            <a:srgbClr val="5ACBF0"/>
          </p15:clr>
        </p15:guide>
        <p15:guide id="5" orient="horz" pos="2160">
          <p15:clr>
            <a:srgbClr val="FBAE40"/>
          </p15:clr>
        </p15:guide>
        <p15:guide id="6" orient="horz" pos="2229">
          <p15:clr>
            <a:srgbClr val="5ACBF0"/>
          </p15:clr>
        </p15:guide>
        <p15:guide id="7" pos="2996">
          <p15:clr>
            <a:srgbClr val="5ACBF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Blank 12 Column">
    <p:spTree>
      <p:nvGrpSpPr>
        <p:cNvPr id="1" name=""/>
        <p:cNvGrpSpPr/>
        <p:nvPr/>
      </p:nvGrpSpPr>
      <p:grpSpPr>
        <a:xfrm>
          <a:off x="0" y="0"/>
          <a:ext cx="0" cy="0"/>
          <a:chOff x="0" y="0"/>
          <a:chExt cx="0" cy="0"/>
        </a:xfrm>
      </p:grpSpPr>
    </p:spTree>
    <p:extLst>
      <p:ext uri="{BB962C8B-B14F-4D97-AF65-F5344CB8AC3E}">
        <p14:creationId xmlns:p14="http://schemas.microsoft.com/office/powerpoint/2010/main" val="263311872"/>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61">
          <p15:clr>
            <a:srgbClr val="A4A3A4"/>
          </p15:clr>
        </p15:guide>
        <p15:guide id="15" pos="3348">
          <p15:clr>
            <a:srgbClr val="A4A3A4"/>
          </p15:clr>
        </p15:guide>
        <p15:guide id="16" pos="3754">
          <p15:clr>
            <a:srgbClr val="A4A3A4"/>
          </p15:clr>
        </p15:guide>
        <p15:guide id="17" pos="3931">
          <p15:clr>
            <a:srgbClr val="A4A3A4"/>
          </p15:clr>
        </p15:guide>
        <p15:guide id="18" pos="4342">
          <p15:clr>
            <a:srgbClr val="A4A3A4"/>
          </p15:clr>
        </p15:guide>
        <p15:guide id="19" pos="4531">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941A58-112E-C250-300C-F08B626470AA}"/>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7F343DF4-A162-CD05-4B28-6D761AE78899}"/>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998496767"/>
      </p:ext>
    </p:extLst>
  </p:cSld>
  <p:clrMapOvr>
    <a:masterClrMapping/>
  </p:clrMapOvr>
  <p:transition>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square photo">
    <p:bg>
      <p:bgPr>
        <a:solidFill>
          <a:schemeClr val="tx1">
            <a:lumMod val="95000"/>
          </a:schemeClr>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D0408F-4A76-4E13-B20C-89E0FD40DC32}"/>
              </a:ext>
            </a:extLst>
          </p:cNvPr>
          <p:cNvSpPr>
            <a:spLocks noGrp="1"/>
          </p:cNvSpPr>
          <p:nvPr>
            <p:ph type="title" hasCustomPrompt="1"/>
          </p:nvPr>
        </p:nvSpPr>
        <p:spPr>
          <a:xfrm>
            <a:off x="588263" y="2425541"/>
            <a:ext cx="4167887" cy="1107996"/>
          </a:xfrm>
        </p:spPr>
        <p:txBody>
          <a:bodyPr anchor="b" anchorCtr="0">
            <a:spAutoFit/>
          </a:bodyPr>
          <a:lstStyle>
            <a:lvl1pPr>
              <a:defRPr>
                <a:solidFill>
                  <a:schemeClr val="accent3"/>
                </a:solidFill>
              </a:defRPr>
            </a:lvl1pPr>
          </a:lstStyle>
          <a:p>
            <a:r>
              <a:rPr lang="en-US"/>
              <a:t>Event name or presentation title </a:t>
            </a:r>
          </a:p>
        </p:txBody>
      </p:sp>
      <p:sp>
        <p:nvSpPr>
          <p:cNvPr id="5" name="Text Placeholder 4"/>
          <p:cNvSpPr>
            <a:spLocks noGrp="1"/>
          </p:cNvSpPr>
          <p:nvPr>
            <p:ph type="body" sz="quarter" idx="12" hasCustomPrompt="1"/>
          </p:nvPr>
        </p:nvSpPr>
        <p:spPr>
          <a:xfrm>
            <a:off x="582042" y="3962400"/>
            <a:ext cx="4164583" cy="338554"/>
          </a:xfrm>
          <a:noFill/>
        </p:spPr>
        <p:txBody>
          <a:bodyPr wrap="square" lIns="0" tIns="0" rIns="0" bIns="0">
            <a:spAutoFit/>
          </a:bodyPr>
          <a:lstStyle>
            <a:lvl1pPr marL="0" indent="0">
              <a:spcBef>
                <a:spcPts val="0"/>
              </a:spcBef>
              <a:buNone/>
              <a:defRPr sz="2200" spc="0" baseline="0">
                <a:solidFill>
                  <a:schemeClr val="tx1"/>
                </a:solidFill>
                <a:latin typeface="+mn-lt"/>
                <a:cs typeface="Segoe UI" panose="020B0502040204020203" pitchFamily="34" charset="0"/>
              </a:defRPr>
            </a:lvl1pPr>
          </a:lstStyle>
          <a:p>
            <a:pPr lvl="0"/>
            <a:r>
              <a:rPr lang="en-US"/>
              <a:t>Speaker name or subtitle</a:t>
            </a:r>
          </a:p>
        </p:txBody>
      </p:sp>
      <p:sp>
        <p:nvSpPr>
          <p:cNvPr id="4" name="Picture Placeholder 3">
            <a:extLst>
              <a:ext uri="{FF2B5EF4-FFF2-40B4-BE49-F238E27FC236}">
                <a16:creationId xmlns:a16="http://schemas.microsoft.com/office/drawing/2014/main" id="{40BC5B99-509C-464A-99BC-BB61027E6D1A}"/>
              </a:ext>
            </a:extLst>
          </p:cNvPr>
          <p:cNvSpPr>
            <a:spLocks noGrp="1"/>
          </p:cNvSpPr>
          <p:nvPr>
            <p:ph type="pic" sz="quarter" idx="13"/>
          </p:nvPr>
        </p:nvSpPr>
        <p:spPr>
          <a:xfrm>
            <a:off x="5326063" y="0"/>
            <a:ext cx="6865937" cy="6858000"/>
          </a:xfrm>
        </p:spPr>
        <p:txBody>
          <a:bodyPr/>
          <a:lstStyle/>
          <a:p>
            <a:r>
              <a:rPr lang="en-US"/>
              <a:t>Click icon to add picture</a:t>
            </a:r>
          </a:p>
        </p:txBody>
      </p:sp>
    </p:spTree>
    <p:extLst>
      <p:ext uri="{BB962C8B-B14F-4D97-AF65-F5344CB8AC3E}">
        <p14:creationId xmlns:p14="http://schemas.microsoft.com/office/powerpoint/2010/main" val="3645412056"/>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2" orient="horz" pos="2496">
          <p15:clr>
            <a:srgbClr val="5ACBF0"/>
          </p15:clr>
        </p15:guide>
        <p15:guide id="3" pos="3355">
          <p15:clr>
            <a:srgbClr val="5ACBF0"/>
          </p15:clr>
        </p15:guide>
        <p15:guide id="5" orient="horz" pos="2160">
          <p15:clr>
            <a:srgbClr val="FBAE40"/>
          </p15:clr>
        </p15:guide>
        <p15:guide id="6" orient="horz" pos="2229">
          <p15:clr>
            <a:srgbClr val="5ACBF0"/>
          </p15:clr>
        </p15:guide>
        <p15:guide id="7" pos="2996">
          <p15:clr>
            <a:srgbClr val="5ACBF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End Slide Black Bkg">
    <p:bg>
      <p:bgPr>
        <a:solidFill>
          <a:schemeClr val="tx1">
            <a:lumMod val="95000"/>
          </a:schemeClr>
        </a:solidFill>
        <a:effectLst/>
      </p:bgPr>
    </p:bg>
    <p:spTree>
      <p:nvGrpSpPr>
        <p:cNvPr id="1" name=""/>
        <p:cNvGrpSpPr/>
        <p:nvPr/>
      </p:nvGrpSpPr>
      <p:grpSpPr>
        <a:xfrm>
          <a:off x="0" y="0"/>
          <a:ext cx="0" cy="0"/>
          <a:chOff x="0" y="0"/>
          <a:chExt cx="0" cy="0"/>
        </a:xfrm>
      </p:grpSpPr>
      <p:sp>
        <p:nvSpPr>
          <p:cNvPr id="9" name="Title 1"/>
          <p:cNvSpPr>
            <a:spLocks noGrp="1"/>
          </p:cNvSpPr>
          <p:nvPr>
            <p:ph type="title" hasCustomPrompt="1"/>
          </p:nvPr>
        </p:nvSpPr>
        <p:spPr>
          <a:xfrm>
            <a:off x="584200" y="5715040"/>
            <a:ext cx="9144000" cy="553998"/>
          </a:xfrm>
          <a:noFill/>
        </p:spPr>
        <p:txBody>
          <a:bodyPr lIns="0" tIns="0" rIns="0" bIns="0" anchor="b" anchorCtr="0">
            <a:spAutoFit/>
          </a:bodyPr>
          <a:lstStyle>
            <a:lvl1pPr>
              <a:defRPr sz="3600" spc="-50" baseline="0">
                <a:solidFill>
                  <a:schemeClr val="tx1"/>
                </a:solidFill>
                <a:latin typeface="+mj-lt"/>
                <a:cs typeface="Segoe UI" panose="020B0502040204020203" pitchFamily="34" charset="0"/>
              </a:defRPr>
            </a:lvl1pPr>
          </a:lstStyle>
          <a:p>
            <a:r>
              <a:rPr lang="en-US"/>
              <a:t>Thank you</a:t>
            </a:r>
          </a:p>
        </p:txBody>
      </p:sp>
    </p:spTree>
    <p:extLst>
      <p:ext uri="{BB962C8B-B14F-4D97-AF65-F5344CB8AC3E}">
        <p14:creationId xmlns:p14="http://schemas.microsoft.com/office/powerpoint/2010/main" val="1552597459"/>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3" pos="6132">
          <p15:clr>
            <a:srgbClr val="5ACBF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AAD849-7CFE-4AF7-A7C5-6BBD50C88C1A}"/>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778258346"/>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34B655BA-10A4-4A57-89DB-CFFBE1CA1E33}"/>
              </a:ext>
            </a:extLst>
          </p:cNvPr>
          <p:cNvSpPr>
            <a:spLocks noGrp="1"/>
          </p:cNvSpPr>
          <p:nvPr>
            <p:ph type="title"/>
          </p:nvPr>
        </p:nvSpPr>
        <p:spPr/>
        <p:txBody>
          <a:bodyPr/>
          <a:lstStyle/>
          <a:p>
            <a:r>
              <a:rPr lang="en-US"/>
              <a:t>Click to edit Master title style</a:t>
            </a:r>
          </a:p>
        </p:txBody>
      </p:sp>
      <p:sp>
        <p:nvSpPr>
          <p:cNvPr id="4" name="Text Placeholder 3"/>
          <p:cNvSpPr>
            <a:spLocks noGrp="1"/>
          </p:cNvSpPr>
          <p:nvPr>
            <p:ph type="body" sz="quarter" idx="10"/>
          </p:nvPr>
        </p:nvSpPr>
        <p:spPr>
          <a:xfrm>
            <a:off x="586390" y="1434370"/>
            <a:ext cx="11018520" cy="2308324"/>
          </a:xfrm>
        </p:spPr>
        <p:txBody>
          <a:bodyPr wrap="square">
            <a:spAutoFit/>
          </a:bodyPr>
          <a:lstStyle>
            <a:lvl1pPr marL="0" indent="0">
              <a:buNone/>
              <a:defRPr/>
            </a:lvl1pPr>
            <a:lvl2pPr marL="228600" indent="0">
              <a:buNone/>
              <a:defRPr/>
            </a:lvl2pPr>
            <a:lvl3pPr marL="457200" indent="0">
              <a:buNone/>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811942880"/>
      </p:ext>
    </p:extLst>
  </p:cSld>
  <p:clrMapOvr>
    <a:masterClrMapping/>
  </p:clrMapOvr>
  <p:transition>
    <p:fade/>
  </p:transition>
  <p:extLst>
    <p:ext uri="{DCECCB84-F9BA-43D5-87BE-67443E8EF086}">
      <p15:sldGuideLst xmlns:p15="http://schemas.microsoft.com/office/powerpoint/2012/main">
        <p15:guide id="1" orient="horz" pos="288">
          <p15:clr>
            <a:srgbClr val="5ACBF0"/>
          </p15:clr>
        </p15:guide>
        <p15:guide id="2" orient="horz" pos="905">
          <p15:clr>
            <a:srgbClr val="5ACBF0"/>
          </p15:clr>
        </p15:guide>
        <p15:guide id="4" orient="horz" pos="1272">
          <p15:clr>
            <a:srgbClr val="5ACBF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Header Line Blank">
    <p:spTree>
      <p:nvGrpSpPr>
        <p:cNvPr id="1" name=""/>
        <p:cNvGrpSpPr/>
        <p:nvPr/>
      </p:nvGrpSpPr>
      <p:grpSpPr>
        <a:xfrm>
          <a:off x="0" y="0"/>
          <a:ext cx="0" cy="0"/>
          <a:chOff x="0" y="0"/>
          <a:chExt cx="0" cy="0"/>
        </a:xfrm>
      </p:grpSpPr>
      <p:sp>
        <p:nvSpPr>
          <p:cNvPr id="2" name="Title 2">
            <a:extLst>
              <a:ext uri="{FF2B5EF4-FFF2-40B4-BE49-F238E27FC236}">
                <a16:creationId xmlns:a16="http://schemas.microsoft.com/office/drawing/2014/main" id="{BB973DD2-1476-E74C-99DF-240F2E508778}"/>
              </a:ext>
            </a:extLst>
          </p:cNvPr>
          <p:cNvSpPr>
            <a:spLocks noGrp="1"/>
          </p:cNvSpPr>
          <p:nvPr>
            <p:ph type="title"/>
          </p:nvPr>
        </p:nvSpPr>
        <p:spPr>
          <a:xfrm>
            <a:off x="588263" y="457200"/>
            <a:ext cx="11018520" cy="553998"/>
          </a:xfrm>
        </p:spPr>
        <p:txBody>
          <a:bodyPr anchor="ctr">
            <a:spAutoFit/>
          </a:bodyPr>
          <a:lstStyle>
            <a:lvl1pPr>
              <a:defRPr>
                <a:solidFill>
                  <a:schemeClr val="tx1"/>
                </a:solidFill>
              </a:defRPr>
            </a:lvl1pPr>
          </a:lstStyle>
          <a:p>
            <a:r>
              <a:rPr lang="en-US"/>
              <a:t>Click to edit Master title style</a:t>
            </a:r>
          </a:p>
        </p:txBody>
      </p:sp>
      <p:cxnSp>
        <p:nvCxnSpPr>
          <p:cNvPr id="3" name="Straight Connector 2">
            <a:extLst>
              <a:ext uri="{FF2B5EF4-FFF2-40B4-BE49-F238E27FC236}">
                <a16:creationId xmlns:a16="http://schemas.microsoft.com/office/drawing/2014/main" id="{2502F9BD-EF25-7144-AB08-9EDFAA5C2CEA}"/>
              </a:ext>
            </a:extLst>
          </p:cNvPr>
          <p:cNvCxnSpPr/>
          <p:nvPr userDrawn="1"/>
        </p:nvCxnSpPr>
        <p:spPr>
          <a:xfrm>
            <a:off x="584200" y="1219200"/>
            <a:ext cx="11025188" cy="0"/>
          </a:xfrm>
          <a:prstGeom prst="line">
            <a:avLst/>
          </a:prstGeom>
          <a:ln w="25400">
            <a:solidFill>
              <a:schemeClr val="tx2"/>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85530232"/>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61">
          <p15:clr>
            <a:srgbClr val="A4A3A4"/>
          </p15:clr>
        </p15:guide>
        <p15:guide id="15" pos="3348">
          <p15:clr>
            <a:srgbClr val="A4A3A4"/>
          </p15:clr>
        </p15:guide>
        <p15:guide id="16" pos="3754">
          <p15:clr>
            <a:srgbClr val="A4A3A4"/>
          </p15:clr>
        </p15:guide>
        <p15:guide id="17" pos="3931">
          <p15:clr>
            <a:srgbClr val="A4A3A4"/>
          </p15:clr>
        </p15:guide>
        <p15:guide id="18" pos="4342">
          <p15:clr>
            <a:srgbClr val="A4A3A4"/>
          </p15:clr>
        </p15:guide>
        <p15:guide id="19" pos="4531">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itle - Square Photo Right">
    <p:bg>
      <p:bgRef idx="1001">
        <a:schemeClr val="bg1"/>
      </p:bgRef>
    </p:bg>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350285C0-813F-A744-BFD3-CF358EAC839C}"/>
              </a:ext>
            </a:extLst>
          </p:cNvPr>
          <p:cNvSpPr>
            <a:spLocks noGrp="1"/>
          </p:cNvSpPr>
          <p:nvPr>
            <p:ph type="pic" sz="quarter" idx="10"/>
          </p:nvPr>
        </p:nvSpPr>
        <p:spPr>
          <a:xfrm>
            <a:off x="5299075" y="0"/>
            <a:ext cx="6892925" cy="6457350"/>
          </a:xfrm>
        </p:spPr>
        <p:txBody>
          <a:bodyPr/>
          <a:lstStyle/>
          <a:p>
            <a:r>
              <a:rPr lang="en-US" dirty="0"/>
              <a:t>Click icon to add picture</a:t>
            </a:r>
          </a:p>
        </p:txBody>
      </p:sp>
      <p:sp>
        <p:nvSpPr>
          <p:cNvPr id="6" name="Title 1">
            <a:extLst>
              <a:ext uri="{FF2B5EF4-FFF2-40B4-BE49-F238E27FC236}">
                <a16:creationId xmlns:a16="http://schemas.microsoft.com/office/drawing/2014/main" id="{44B1F25D-69F5-D649-BBA0-613396C764AC}"/>
              </a:ext>
            </a:extLst>
          </p:cNvPr>
          <p:cNvSpPr>
            <a:spLocks noGrp="1"/>
          </p:cNvSpPr>
          <p:nvPr>
            <p:ph type="title" idx="4294967295"/>
          </p:nvPr>
        </p:nvSpPr>
        <p:spPr>
          <a:xfrm>
            <a:off x="584200" y="457200"/>
            <a:ext cx="4416425" cy="553998"/>
          </a:xfrm>
        </p:spPr>
        <p:txBody>
          <a:bodyPr/>
          <a:lstStyle/>
          <a:p>
            <a:r>
              <a:rPr lang="en-US"/>
              <a:t>Click to edit Master title style</a:t>
            </a:r>
          </a:p>
        </p:txBody>
      </p:sp>
      <p:sp>
        <p:nvSpPr>
          <p:cNvPr id="10" name="Text Placeholder 9">
            <a:extLst>
              <a:ext uri="{FF2B5EF4-FFF2-40B4-BE49-F238E27FC236}">
                <a16:creationId xmlns:a16="http://schemas.microsoft.com/office/drawing/2014/main" id="{A8E421BE-E139-D243-8336-8A8C46F7F743}"/>
              </a:ext>
            </a:extLst>
          </p:cNvPr>
          <p:cNvSpPr>
            <a:spLocks noGrp="1"/>
          </p:cNvSpPr>
          <p:nvPr>
            <p:ph type="body" sz="quarter" idx="11"/>
          </p:nvPr>
        </p:nvSpPr>
        <p:spPr>
          <a:xfrm>
            <a:off x="584200" y="1436688"/>
            <a:ext cx="3470275" cy="2302169"/>
          </a:xfrm>
        </p:spPr>
        <p:txBody>
          <a:bodyPr/>
          <a:lstStyle>
            <a:lvl1pPr marL="0" indent="0">
              <a:buFontTx/>
              <a:buNone/>
              <a:defRPr sz="2200"/>
            </a:lvl1pPr>
            <a:lvl2pPr marL="228600" indent="0">
              <a:buFontTx/>
              <a:buNone/>
              <a:defRPr sz="2200"/>
            </a:lvl2pPr>
            <a:lvl3pPr marL="457200" indent="0">
              <a:buFontTx/>
              <a:buNone/>
              <a:defRPr sz="2200"/>
            </a:lvl3pPr>
            <a:lvl4pPr marL="661988" indent="0">
              <a:buFontTx/>
              <a:buNone/>
              <a:defRPr sz="2200"/>
            </a:lvl4pPr>
            <a:lvl5pPr marL="855663" indent="0">
              <a:buFontTx/>
              <a:buNone/>
              <a:defRPr sz="22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54027962"/>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18" pos="3160">
          <p15:clr>
            <a:srgbClr val="A4A3A4"/>
          </p15:clr>
        </p15:guide>
        <p15:guide id="19" pos="3341">
          <p15:clr>
            <a:srgbClr val="A4A3A4"/>
          </p15:clr>
        </p15:guide>
        <p15:guide id="28" orient="horz" pos="905">
          <p15:clr>
            <a:srgbClr val="5ACBF0"/>
          </p15:clr>
        </p15:guide>
        <p15:guide id="30" orient="horz" pos="288">
          <p15:clr>
            <a:srgbClr val="5ACBF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_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AAD849-7CFE-4AF7-A7C5-6BBD50C88C1A}"/>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356102293"/>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Title Slide">
    <p:bg>
      <p:bgPr>
        <a:solidFill>
          <a:srgbClr val="0078D4"/>
        </a:solidFill>
        <a:effectLst/>
      </p:bgPr>
    </p:bg>
    <p:spTree>
      <p:nvGrpSpPr>
        <p:cNvPr id="1" name=""/>
        <p:cNvGrpSpPr/>
        <p:nvPr/>
      </p:nvGrpSpPr>
      <p:grpSpPr>
        <a:xfrm>
          <a:off x="0" y="0"/>
          <a:ext cx="0" cy="0"/>
          <a:chOff x="0" y="0"/>
          <a:chExt cx="0" cy="0"/>
        </a:xfrm>
      </p:grpSpPr>
      <p:sp>
        <p:nvSpPr>
          <p:cNvPr id="9" name="Title 1"/>
          <p:cNvSpPr>
            <a:spLocks noGrp="1"/>
          </p:cNvSpPr>
          <p:nvPr>
            <p:ph type="title" hasCustomPrompt="1"/>
          </p:nvPr>
        </p:nvSpPr>
        <p:spPr>
          <a:xfrm>
            <a:off x="584200" y="2979778"/>
            <a:ext cx="9144000" cy="553998"/>
          </a:xfrm>
          <a:noFill/>
        </p:spPr>
        <p:txBody>
          <a:bodyPr lIns="0" tIns="0" rIns="0" bIns="0" anchor="b" anchorCtr="0">
            <a:spAutoFit/>
          </a:bodyPr>
          <a:lstStyle>
            <a:lvl1pPr>
              <a:defRPr sz="3600" spc="-50" baseline="0">
                <a:solidFill>
                  <a:schemeClr val="tx1"/>
                </a:solidFill>
                <a:latin typeface="+mj-lt"/>
                <a:cs typeface="Segoe UI" panose="020B0502040204020203" pitchFamily="34" charset="0"/>
              </a:defRPr>
            </a:lvl1pPr>
          </a:lstStyle>
          <a:p>
            <a:r>
              <a:rPr lang="en-US"/>
              <a:t>Event name or presentation title </a:t>
            </a:r>
          </a:p>
        </p:txBody>
      </p:sp>
      <p:sp>
        <p:nvSpPr>
          <p:cNvPr id="5" name="Text Placeholder 4"/>
          <p:cNvSpPr>
            <a:spLocks noGrp="1"/>
          </p:cNvSpPr>
          <p:nvPr>
            <p:ph type="body" sz="quarter" idx="12" hasCustomPrompt="1"/>
          </p:nvPr>
        </p:nvSpPr>
        <p:spPr>
          <a:xfrm>
            <a:off x="584200" y="3962400"/>
            <a:ext cx="9144000" cy="338554"/>
          </a:xfrm>
          <a:noFill/>
        </p:spPr>
        <p:txBody>
          <a:bodyPr wrap="square" lIns="0" tIns="0" rIns="0" bIns="0">
            <a:spAutoFit/>
          </a:bodyPr>
          <a:lstStyle>
            <a:lvl1pPr marL="0" indent="0">
              <a:spcBef>
                <a:spcPts val="0"/>
              </a:spcBef>
              <a:buNone/>
              <a:defRPr sz="2200" spc="0" baseline="0">
                <a:solidFill>
                  <a:schemeClr val="tx1"/>
                </a:solidFill>
                <a:latin typeface="+mn-lt"/>
                <a:cs typeface="Segoe UI" panose="020B0502040204020203" pitchFamily="34" charset="0"/>
              </a:defRPr>
            </a:lvl1pPr>
          </a:lstStyle>
          <a:p>
            <a:pPr lvl="0"/>
            <a:r>
              <a:rPr lang="en-US"/>
              <a:t>Speaker name or subtitle text</a:t>
            </a:r>
          </a:p>
        </p:txBody>
      </p:sp>
      <p:pic>
        <p:nvPicPr>
          <p:cNvPr id="7" name="MS logo white - EMF" descr="Microsoft logo white text version">
            <a:extLst>
              <a:ext uri="{FF2B5EF4-FFF2-40B4-BE49-F238E27FC236}">
                <a16:creationId xmlns:a16="http://schemas.microsoft.com/office/drawing/2014/main" id="{0FD32619-3819-428A-8565-629596C91418}"/>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bwMode="black">
          <a:xfrm>
            <a:off x="584200" y="585788"/>
            <a:ext cx="1366245" cy="292608"/>
          </a:xfrm>
          <a:prstGeom prst="rect">
            <a:avLst/>
          </a:prstGeom>
        </p:spPr>
      </p:pic>
    </p:spTree>
    <p:extLst>
      <p:ext uri="{BB962C8B-B14F-4D97-AF65-F5344CB8AC3E}">
        <p14:creationId xmlns:p14="http://schemas.microsoft.com/office/powerpoint/2010/main" val="2706351846"/>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228">
          <p15:clr>
            <a:srgbClr val="5ACBF0"/>
          </p15:clr>
        </p15:guide>
        <p15:guide id="2" orient="horz" pos="2496">
          <p15:clr>
            <a:srgbClr val="5ACBF0"/>
          </p15:clr>
        </p15:guide>
        <p15:guide id="3" pos="6132">
          <p15:clr>
            <a:srgbClr val="5ACBF0"/>
          </p15:clr>
        </p15:guide>
        <p15:guide id="4" orient="horz" pos="216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End Slide Black Bkg">
    <p:bg>
      <p:bgPr>
        <a:solidFill>
          <a:schemeClr val="tx1">
            <a:lumMod val="95000"/>
          </a:schemeClr>
        </a:solidFill>
        <a:effectLst/>
      </p:bgPr>
    </p:bg>
    <p:spTree>
      <p:nvGrpSpPr>
        <p:cNvPr id="1" name=""/>
        <p:cNvGrpSpPr/>
        <p:nvPr/>
      </p:nvGrpSpPr>
      <p:grpSpPr>
        <a:xfrm>
          <a:off x="0" y="0"/>
          <a:ext cx="0" cy="0"/>
          <a:chOff x="0" y="0"/>
          <a:chExt cx="0" cy="0"/>
        </a:xfrm>
      </p:grpSpPr>
      <p:sp>
        <p:nvSpPr>
          <p:cNvPr id="9" name="Title 1"/>
          <p:cNvSpPr>
            <a:spLocks noGrp="1"/>
          </p:cNvSpPr>
          <p:nvPr>
            <p:ph type="title" hasCustomPrompt="1"/>
          </p:nvPr>
        </p:nvSpPr>
        <p:spPr>
          <a:xfrm>
            <a:off x="584200" y="5715040"/>
            <a:ext cx="9144000" cy="553998"/>
          </a:xfrm>
          <a:noFill/>
        </p:spPr>
        <p:txBody>
          <a:bodyPr lIns="0" tIns="0" rIns="0" bIns="0" anchor="b" anchorCtr="0">
            <a:spAutoFit/>
          </a:bodyPr>
          <a:lstStyle>
            <a:lvl1pPr>
              <a:defRPr sz="3600" spc="-50" baseline="0">
                <a:solidFill>
                  <a:schemeClr val="tx1"/>
                </a:solidFill>
                <a:latin typeface="+mj-lt"/>
                <a:cs typeface="Segoe UI" panose="020B0502040204020203" pitchFamily="34" charset="0"/>
              </a:defRPr>
            </a:lvl1pPr>
          </a:lstStyle>
          <a:p>
            <a:r>
              <a:rPr lang="en-US"/>
              <a:t>Thank you</a:t>
            </a:r>
          </a:p>
        </p:txBody>
      </p:sp>
    </p:spTree>
    <p:extLst>
      <p:ext uri="{BB962C8B-B14F-4D97-AF65-F5344CB8AC3E}">
        <p14:creationId xmlns:p14="http://schemas.microsoft.com/office/powerpoint/2010/main" val="445188330"/>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3" pos="6132">
          <p15:clr>
            <a:srgbClr val="5ACBF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1_Bio_Slide_Singl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70BBD6-7D83-4443-A81D-81178169D10D}"/>
              </a:ext>
            </a:extLst>
          </p:cNvPr>
          <p:cNvSpPr>
            <a:spLocks noGrp="1"/>
          </p:cNvSpPr>
          <p:nvPr>
            <p:ph type="title"/>
          </p:nvPr>
        </p:nvSpPr>
        <p:spPr>
          <a:xfrm>
            <a:off x="456271" y="446050"/>
            <a:ext cx="11241358" cy="670000"/>
          </a:xfrm>
        </p:spPr>
        <p:txBody>
          <a:bodyPr>
            <a:noAutofit/>
          </a:bodyPr>
          <a:lstStyle>
            <a:lvl1pPr>
              <a:defRPr sz="3200"/>
            </a:lvl1pPr>
          </a:lstStyle>
          <a:p>
            <a:r>
              <a:rPr lang="en-US"/>
              <a:t>Click to edit Master title style</a:t>
            </a:r>
          </a:p>
        </p:txBody>
      </p:sp>
      <p:sp>
        <p:nvSpPr>
          <p:cNvPr id="3" name="Text Placeholder 2">
            <a:extLst>
              <a:ext uri="{FF2B5EF4-FFF2-40B4-BE49-F238E27FC236}">
                <a16:creationId xmlns:a16="http://schemas.microsoft.com/office/drawing/2014/main" id="{85288A66-5431-4C16-89D5-934A0541217E}"/>
              </a:ext>
            </a:extLst>
          </p:cNvPr>
          <p:cNvSpPr>
            <a:spLocks noGrp="1"/>
          </p:cNvSpPr>
          <p:nvPr>
            <p:ph idx="10"/>
          </p:nvPr>
        </p:nvSpPr>
        <p:spPr>
          <a:xfrm>
            <a:off x="457200" y="1371600"/>
            <a:ext cx="5367013" cy="5040350"/>
          </a:xfrm>
          <a:prstGeom prst="rect">
            <a:avLst/>
          </a:prstGeom>
        </p:spPr>
        <p:txBody>
          <a:bodyPr vert="horz" lIns="0" tIns="0" rIns="0" bIns="0" rtlCol="0">
            <a:no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33532421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7" name="Picture 6" descr="A close-up of a colorful spiral&#10;&#10;Description automatically generated">
            <a:extLst>
              <a:ext uri="{FF2B5EF4-FFF2-40B4-BE49-F238E27FC236}">
                <a16:creationId xmlns:a16="http://schemas.microsoft.com/office/drawing/2014/main" id="{05AD6BD6-B499-AF84-E9A5-BE7C78BBE3E7}"/>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8" name="Rectangle 7">
            <a:extLst>
              <a:ext uri="{FF2B5EF4-FFF2-40B4-BE49-F238E27FC236}">
                <a16:creationId xmlns:a16="http://schemas.microsoft.com/office/drawing/2014/main" id="{108F13F4-2AA0-2751-9C54-183410D351E2}"/>
              </a:ext>
            </a:extLst>
          </p:cNvPr>
          <p:cNvSpPr/>
          <p:nvPr userDrawn="1"/>
        </p:nvSpPr>
        <p:spPr>
          <a:xfrm>
            <a:off x="0" y="0"/>
            <a:ext cx="6616700" cy="6858000"/>
          </a:xfrm>
          <a:prstGeom prst="rect">
            <a:avLst/>
          </a:prstGeom>
          <a:gradFill flip="none" rotWithShape="1">
            <a:gsLst>
              <a:gs pos="26000">
                <a:schemeClr val="bg1">
                  <a:alpha val="58000"/>
                </a:schemeClr>
              </a:gs>
              <a:gs pos="70000">
                <a:schemeClr val="bg1">
                  <a:alpha val="0"/>
                </a:schemeClr>
              </a:gs>
            </a:gsLst>
            <a:path path="circle">
              <a:fillToRect r="100000" b="100000"/>
            </a:path>
            <a:tileRect l="-100000" t="-10000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Rectangle 9">
            <a:extLst>
              <a:ext uri="{FF2B5EF4-FFF2-40B4-BE49-F238E27FC236}">
                <a16:creationId xmlns:a16="http://schemas.microsoft.com/office/drawing/2014/main" id="{1ADF4F93-13B7-9E90-F2C3-66C182809D12}"/>
              </a:ext>
            </a:extLst>
          </p:cNvPr>
          <p:cNvSpPr/>
          <p:nvPr userDrawn="1"/>
        </p:nvSpPr>
        <p:spPr>
          <a:xfrm>
            <a:off x="0" y="6692900"/>
            <a:ext cx="12192000" cy="165100"/>
          </a:xfrm>
          <a:prstGeom prst="rect">
            <a:avLst/>
          </a:prstGeom>
          <a:gradFill flip="none" rotWithShape="1">
            <a:gsLst>
              <a:gs pos="20000">
                <a:srgbClr val="8661C5"/>
              </a:gs>
              <a:gs pos="100000">
                <a:srgbClr val="C03BC4"/>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3" name="Picture 2" descr="A close-up of a colorful spiral&#10;&#10;Description automatically generated">
            <a:extLst>
              <a:ext uri="{FF2B5EF4-FFF2-40B4-BE49-F238E27FC236}">
                <a16:creationId xmlns:a16="http://schemas.microsoft.com/office/drawing/2014/main" id="{799145B4-A11C-C3DF-BA47-3700F47BF4ED}"/>
              </a:ext>
            </a:extLst>
          </p:cNvPr>
          <p:cNvPicPr>
            <a:picLocks noChangeAspect="1"/>
          </p:cNvPicPr>
          <p:nvPr userDrawn="1"/>
        </p:nvPicPr>
        <p:blipFill rotWithShape="1">
          <a:blip r:embed="rId3">
            <a:extLst>
              <a:ext uri="{BEBA8EAE-BF5A-486C-A8C5-ECC9F3942E4B}">
                <a14:imgProps xmlns:a14="http://schemas.microsoft.com/office/drawing/2010/main">
                  <a14:imgLayer r:embed="rId4">
                    <a14:imgEffect>
                      <a14:artisticBlur radius="56"/>
                    </a14:imgEffect>
                  </a14:imgLayer>
                </a14:imgProps>
              </a:ext>
              <a:ext uri="{28A0092B-C50C-407E-A947-70E740481C1C}">
                <a14:useLocalDpi xmlns:a14="http://schemas.microsoft.com/office/drawing/2010/main" val="0"/>
              </a:ext>
            </a:extLst>
          </a:blip>
          <a:srcRect/>
          <a:stretch/>
        </p:blipFill>
        <p:spPr>
          <a:xfrm>
            <a:off x="508000" y="2282624"/>
            <a:ext cx="8534400" cy="3006050"/>
          </a:xfrm>
          <a:prstGeom prst="roundRect">
            <a:avLst>
              <a:gd name="adj" fmla="val 16667"/>
            </a:avLst>
          </a:prstGeom>
          <a:ln>
            <a:noFill/>
          </a:ln>
          <a:effectLst>
            <a:softEdge rad="0"/>
          </a:effectLst>
          <a:scene3d>
            <a:camera prst="orthographicFront"/>
            <a:lightRig rig="contrasting" dir="t">
              <a:rot lat="0" lon="0" rev="4200000"/>
            </a:lightRig>
          </a:scene3d>
          <a:sp3d prstMaterial="plastic">
            <a:bevelT w="0" h="0" prst="relaxedInset"/>
            <a:contourClr>
              <a:srgbClr val="969696"/>
            </a:contourClr>
          </a:sp3d>
        </p:spPr>
      </p:pic>
      <p:sp>
        <p:nvSpPr>
          <p:cNvPr id="4" name="Rectangle: Rounded Corners 3">
            <a:extLst>
              <a:ext uri="{FF2B5EF4-FFF2-40B4-BE49-F238E27FC236}">
                <a16:creationId xmlns:a16="http://schemas.microsoft.com/office/drawing/2014/main" id="{6CFC3848-31B0-12FC-5D3C-1FC94FD228E5}"/>
              </a:ext>
            </a:extLst>
          </p:cNvPr>
          <p:cNvSpPr/>
          <p:nvPr userDrawn="1"/>
        </p:nvSpPr>
        <p:spPr>
          <a:xfrm>
            <a:off x="508000" y="2282623"/>
            <a:ext cx="8534400" cy="3006050"/>
          </a:xfrm>
          <a:prstGeom prst="roundRect">
            <a:avLst/>
          </a:prstGeom>
          <a:gradFill flip="none" rotWithShape="1">
            <a:gsLst>
              <a:gs pos="89000">
                <a:schemeClr val="bg1">
                  <a:alpha val="21000"/>
                </a:schemeClr>
              </a:gs>
              <a:gs pos="100000">
                <a:schemeClr val="bg1">
                  <a:alpha val="58000"/>
                </a:schemeClr>
              </a:gs>
            </a:gsLst>
            <a:path path="rect">
              <a:fillToRect l="50000" t="50000" r="50000" b="50000"/>
            </a:path>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Rectangle: Rounded Corners 12">
            <a:extLst>
              <a:ext uri="{FF2B5EF4-FFF2-40B4-BE49-F238E27FC236}">
                <a16:creationId xmlns:a16="http://schemas.microsoft.com/office/drawing/2014/main" id="{57DF3D89-1F38-68AF-6810-97AA81AC8C89}"/>
              </a:ext>
            </a:extLst>
          </p:cNvPr>
          <p:cNvSpPr/>
          <p:nvPr userDrawn="1"/>
        </p:nvSpPr>
        <p:spPr>
          <a:xfrm>
            <a:off x="968887" y="4124123"/>
            <a:ext cx="7552813" cy="707886"/>
          </a:xfrm>
          <a:prstGeom prst="round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 name="magnify" title="Icon of a magnifying glass">
            <a:extLst>
              <a:ext uri="{FF2B5EF4-FFF2-40B4-BE49-F238E27FC236}">
                <a16:creationId xmlns:a16="http://schemas.microsoft.com/office/drawing/2014/main" id="{B5E74FB4-99CE-B56C-F3BE-9224CCF064E1}"/>
              </a:ext>
            </a:extLst>
          </p:cNvPr>
          <p:cNvSpPr>
            <a:spLocks noChangeAspect="1" noEditPoints="1"/>
          </p:cNvSpPr>
          <p:nvPr userDrawn="1"/>
        </p:nvSpPr>
        <p:spPr bwMode="auto">
          <a:xfrm flipH="1">
            <a:off x="7929465" y="4314225"/>
            <a:ext cx="308170" cy="302281"/>
          </a:xfrm>
          <a:custGeom>
            <a:avLst/>
            <a:gdLst>
              <a:gd name="T0" fmla="*/ 112 w 343"/>
              <a:gd name="T1" fmla="*/ 223 h 338"/>
              <a:gd name="T2" fmla="*/ 0 w 343"/>
              <a:gd name="T3" fmla="*/ 111 h 338"/>
              <a:gd name="T4" fmla="*/ 112 w 343"/>
              <a:gd name="T5" fmla="*/ 0 h 338"/>
              <a:gd name="T6" fmla="*/ 223 w 343"/>
              <a:gd name="T7" fmla="*/ 111 h 338"/>
              <a:gd name="T8" fmla="*/ 112 w 343"/>
              <a:gd name="T9" fmla="*/ 223 h 338"/>
              <a:gd name="T10" fmla="*/ 343 w 343"/>
              <a:gd name="T11" fmla="*/ 338 h 338"/>
              <a:gd name="T12" fmla="*/ 191 w 343"/>
              <a:gd name="T13" fmla="*/ 189 h 338"/>
            </a:gdLst>
            <a:ahLst/>
            <a:cxnLst>
              <a:cxn ang="0">
                <a:pos x="T0" y="T1"/>
              </a:cxn>
              <a:cxn ang="0">
                <a:pos x="T2" y="T3"/>
              </a:cxn>
              <a:cxn ang="0">
                <a:pos x="T4" y="T5"/>
              </a:cxn>
              <a:cxn ang="0">
                <a:pos x="T6" y="T7"/>
              </a:cxn>
              <a:cxn ang="0">
                <a:pos x="T8" y="T9"/>
              </a:cxn>
              <a:cxn ang="0">
                <a:pos x="T10" y="T11"/>
              </a:cxn>
              <a:cxn ang="0">
                <a:pos x="T12" y="T13"/>
              </a:cxn>
            </a:cxnLst>
            <a:rect l="0" t="0" r="r" b="b"/>
            <a:pathLst>
              <a:path w="343" h="338">
                <a:moveTo>
                  <a:pt x="112" y="223"/>
                </a:moveTo>
                <a:cubicBezTo>
                  <a:pt x="50" y="223"/>
                  <a:pt x="0" y="173"/>
                  <a:pt x="0" y="111"/>
                </a:cubicBezTo>
                <a:cubicBezTo>
                  <a:pt x="0" y="50"/>
                  <a:pt x="50" y="0"/>
                  <a:pt x="112" y="0"/>
                </a:cubicBezTo>
                <a:cubicBezTo>
                  <a:pt x="173" y="0"/>
                  <a:pt x="223" y="50"/>
                  <a:pt x="223" y="111"/>
                </a:cubicBezTo>
                <a:cubicBezTo>
                  <a:pt x="223" y="173"/>
                  <a:pt x="173" y="223"/>
                  <a:pt x="112" y="223"/>
                </a:cubicBezTo>
                <a:close/>
                <a:moveTo>
                  <a:pt x="343" y="338"/>
                </a:moveTo>
                <a:cubicBezTo>
                  <a:pt x="191" y="189"/>
                  <a:pt x="191" y="189"/>
                  <a:pt x="191" y="189"/>
                </a:cubicBezTo>
              </a:path>
            </a:pathLst>
          </a:custGeom>
          <a:noFill/>
          <a:ln w="19050" cap="sq">
            <a:solidFill>
              <a:schemeClr val="tx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6" name="Title 15">
            <a:extLst>
              <a:ext uri="{FF2B5EF4-FFF2-40B4-BE49-F238E27FC236}">
                <a16:creationId xmlns:a16="http://schemas.microsoft.com/office/drawing/2014/main" id="{1AB79229-7EF8-8D54-ED6D-2A2E11C74F94}"/>
              </a:ext>
            </a:extLst>
          </p:cNvPr>
          <p:cNvSpPr>
            <a:spLocks noGrp="1"/>
          </p:cNvSpPr>
          <p:nvPr>
            <p:ph type="title"/>
          </p:nvPr>
        </p:nvSpPr>
        <p:spPr>
          <a:xfrm>
            <a:off x="912421" y="3202170"/>
            <a:ext cx="7683500" cy="895065"/>
          </a:xfrm>
        </p:spPr>
        <p:txBody>
          <a:bodyPr/>
          <a:lstStyle>
            <a:lvl1pPr>
              <a:defRPr>
                <a:solidFill>
                  <a:srgbClr val="463668"/>
                </a:solidFill>
                <a:latin typeface="+mj-lt"/>
                <a:cs typeface="Segoe UI Semibold" panose="020B0702040204020203" pitchFamily="34" charset="0"/>
              </a:defRPr>
            </a:lvl1pPr>
          </a:lstStyle>
          <a:p>
            <a:r>
              <a:rPr lang="en-US"/>
              <a:t>Click to edit Master title style</a:t>
            </a:r>
          </a:p>
        </p:txBody>
      </p:sp>
      <p:sp>
        <p:nvSpPr>
          <p:cNvPr id="24" name="Text Placeholder 23">
            <a:extLst>
              <a:ext uri="{FF2B5EF4-FFF2-40B4-BE49-F238E27FC236}">
                <a16:creationId xmlns:a16="http://schemas.microsoft.com/office/drawing/2014/main" id="{44FD65AF-CF48-C43D-0B1B-B1AD516E4D77}"/>
              </a:ext>
            </a:extLst>
          </p:cNvPr>
          <p:cNvSpPr>
            <a:spLocks noGrp="1"/>
          </p:cNvSpPr>
          <p:nvPr>
            <p:ph type="body" sz="quarter" idx="10"/>
          </p:nvPr>
        </p:nvSpPr>
        <p:spPr>
          <a:xfrm>
            <a:off x="980803" y="4236857"/>
            <a:ext cx="6823075" cy="454517"/>
          </a:xfrm>
        </p:spPr>
        <p:txBody>
          <a:bodyPr/>
          <a:lstStyle>
            <a:lvl1pPr marL="0" indent="0">
              <a:buNone/>
              <a:defRPr/>
            </a:lvl1pPr>
          </a:lstStyle>
          <a:p>
            <a:pPr lvl="0"/>
            <a:r>
              <a:rPr lang="en-US"/>
              <a:t>Click to edit Master text styles</a:t>
            </a:r>
          </a:p>
        </p:txBody>
      </p:sp>
      <p:grpSp>
        <p:nvGrpSpPr>
          <p:cNvPr id="31" name="Group 30">
            <a:extLst>
              <a:ext uri="{FF2B5EF4-FFF2-40B4-BE49-F238E27FC236}">
                <a16:creationId xmlns:a16="http://schemas.microsoft.com/office/drawing/2014/main" id="{F9844A26-1988-5CF0-0512-FD5DB0A10493}"/>
              </a:ext>
            </a:extLst>
          </p:cNvPr>
          <p:cNvGrpSpPr/>
          <p:nvPr userDrawn="1"/>
        </p:nvGrpSpPr>
        <p:grpSpPr>
          <a:xfrm>
            <a:off x="500380" y="692322"/>
            <a:ext cx="1549400" cy="331285"/>
            <a:chOff x="508000" y="692322"/>
            <a:chExt cx="1742534" cy="372580"/>
          </a:xfrm>
        </p:grpSpPr>
        <p:pic>
          <p:nvPicPr>
            <p:cNvPr id="9" name="MS logo gray - EMF" descr="Microsoft logo, gray text version">
              <a:extLst>
                <a:ext uri="{FF2B5EF4-FFF2-40B4-BE49-F238E27FC236}">
                  <a16:creationId xmlns:a16="http://schemas.microsoft.com/office/drawing/2014/main" id="{9F910978-B2E2-A761-DB69-562574461700}"/>
                </a:ext>
              </a:extLst>
            </p:cNvPr>
            <p:cNvPicPr>
              <a:picLocks noChangeAspect="1"/>
            </p:cNvPicPr>
            <p:nvPr userDrawn="1"/>
          </p:nvPicPr>
          <p:blipFill rotWithShape="1">
            <a:blip r:embed="rId5" cstate="print">
              <a:extLst>
                <a:ext uri="{28A0092B-C50C-407E-A947-70E740481C1C}">
                  <a14:useLocalDpi xmlns:a14="http://schemas.microsoft.com/office/drawing/2010/main"/>
                </a:ext>
              </a:extLst>
            </a:blip>
            <a:srcRect r="76756"/>
            <a:stretch/>
          </p:blipFill>
          <p:spPr bwMode="black">
            <a:xfrm>
              <a:off x="508000" y="692322"/>
              <a:ext cx="404421" cy="372580"/>
            </a:xfrm>
            <a:prstGeom prst="rect">
              <a:avLst/>
            </a:prstGeom>
          </p:spPr>
        </p:pic>
        <p:sp>
          <p:nvSpPr>
            <p:cNvPr id="30" name="Freeform: Shape 29">
              <a:extLst>
                <a:ext uri="{FF2B5EF4-FFF2-40B4-BE49-F238E27FC236}">
                  <a16:creationId xmlns:a16="http://schemas.microsoft.com/office/drawing/2014/main" id="{71A4613D-97FC-C7D4-40A9-576E9C03D440}"/>
                </a:ext>
              </a:extLst>
            </p:cNvPr>
            <p:cNvSpPr/>
            <p:nvPr userDrawn="1"/>
          </p:nvSpPr>
          <p:spPr>
            <a:xfrm>
              <a:off x="990546" y="749975"/>
              <a:ext cx="1259988" cy="239888"/>
            </a:xfrm>
            <a:custGeom>
              <a:avLst/>
              <a:gdLst/>
              <a:ahLst/>
              <a:cxnLst/>
              <a:rect l="l" t="t" r="r" b="b"/>
              <a:pathLst>
                <a:path w="1259988" h="239888">
                  <a:moveTo>
                    <a:pt x="981777" y="103752"/>
                  </a:moveTo>
                  <a:cubicBezTo>
                    <a:pt x="967862" y="103752"/>
                    <a:pt x="956862" y="108612"/>
                    <a:pt x="948779" y="118332"/>
                  </a:cubicBezTo>
                  <a:cubicBezTo>
                    <a:pt x="940696" y="128052"/>
                    <a:pt x="936654" y="141456"/>
                    <a:pt x="936654" y="158544"/>
                  </a:cubicBezTo>
                  <a:cubicBezTo>
                    <a:pt x="936654" y="175017"/>
                    <a:pt x="940747" y="187986"/>
                    <a:pt x="948933" y="197451"/>
                  </a:cubicBezTo>
                  <a:cubicBezTo>
                    <a:pt x="957118" y="206915"/>
                    <a:pt x="968066" y="211647"/>
                    <a:pt x="981777" y="211647"/>
                  </a:cubicBezTo>
                  <a:cubicBezTo>
                    <a:pt x="995795" y="211647"/>
                    <a:pt x="1006564" y="206992"/>
                    <a:pt x="1014084" y="197681"/>
                  </a:cubicBezTo>
                  <a:cubicBezTo>
                    <a:pt x="1021605" y="188370"/>
                    <a:pt x="1025365" y="175119"/>
                    <a:pt x="1025365" y="157930"/>
                  </a:cubicBezTo>
                  <a:cubicBezTo>
                    <a:pt x="1025365" y="140638"/>
                    <a:pt x="1021605" y="127285"/>
                    <a:pt x="1014084" y="117872"/>
                  </a:cubicBezTo>
                  <a:cubicBezTo>
                    <a:pt x="1006564" y="108458"/>
                    <a:pt x="995795" y="103752"/>
                    <a:pt x="981777" y="103752"/>
                  </a:cubicBezTo>
                  <a:close/>
                  <a:moveTo>
                    <a:pt x="676977" y="103752"/>
                  </a:moveTo>
                  <a:cubicBezTo>
                    <a:pt x="663062" y="103752"/>
                    <a:pt x="652062" y="108612"/>
                    <a:pt x="643979" y="118332"/>
                  </a:cubicBezTo>
                  <a:cubicBezTo>
                    <a:pt x="635896" y="128052"/>
                    <a:pt x="631854" y="141456"/>
                    <a:pt x="631854" y="158544"/>
                  </a:cubicBezTo>
                  <a:cubicBezTo>
                    <a:pt x="631854" y="175017"/>
                    <a:pt x="635947" y="187986"/>
                    <a:pt x="644133" y="197451"/>
                  </a:cubicBezTo>
                  <a:cubicBezTo>
                    <a:pt x="652318" y="206915"/>
                    <a:pt x="663266" y="211647"/>
                    <a:pt x="676977" y="211647"/>
                  </a:cubicBezTo>
                  <a:cubicBezTo>
                    <a:pt x="690995" y="211647"/>
                    <a:pt x="701764" y="206992"/>
                    <a:pt x="709284" y="197681"/>
                  </a:cubicBezTo>
                  <a:cubicBezTo>
                    <a:pt x="716805" y="188370"/>
                    <a:pt x="720565" y="175119"/>
                    <a:pt x="720565" y="157930"/>
                  </a:cubicBezTo>
                  <a:cubicBezTo>
                    <a:pt x="720565" y="140638"/>
                    <a:pt x="716805" y="127285"/>
                    <a:pt x="709284" y="117872"/>
                  </a:cubicBezTo>
                  <a:cubicBezTo>
                    <a:pt x="701764" y="108458"/>
                    <a:pt x="690995" y="103752"/>
                    <a:pt x="676977" y="103752"/>
                  </a:cubicBezTo>
                  <a:close/>
                  <a:moveTo>
                    <a:pt x="281759" y="79042"/>
                  </a:moveTo>
                  <a:lnTo>
                    <a:pt x="317367" y="79042"/>
                  </a:lnTo>
                  <a:lnTo>
                    <a:pt x="317367" y="236204"/>
                  </a:lnTo>
                  <a:lnTo>
                    <a:pt x="281759" y="236204"/>
                  </a:lnTo>
                  <a:close/>
                  <a:moveTo>
                    <a:pt x="577267" y="76279"/>
                  </a:moveTo>
                  <a:cubicBezTo>
                    <a:pt x="583713" y="76279"/>
                    <a:pt x="588624" y="77251"/>
                    <a:pt x="592001" y="79195"/>
                  </a:cubicBezTo>
                  <a:lnTo>
                    <a:pt x="592001" y="112960"/>
                  </a:lnTo>
                  <a:cubicBezTo>
                    <a:pt x="587704" y="109584"/>
                    <a:pt x="581513" y="107896"/>
                    <a:pt x="573430" y="107896"/>
                  </a:cubicBezTo>
                  <a:cubicBezTo>
                    <a:pt x="562891" y="107896"/>
                    <a:pt x="554092" y="112653"/>
                    <a:pt x="547032" y="122169"/>
                  </a:cubicBezTo>
                  <a:cubicBezTo>
                    <a:pt x="539972" y="131685"/>
                    <a:pt x="536442" y="144628"/>
                    <a:pt x="536442" y="160999"/>
                  </a:cubicBezTo>
                  <a:lnTo>
                    <a:pt x="536442" y="236204"/>
                  </a:lnTo>
                  <a:lnTo>
                    <a:pt x="500834" y="236204"/>
                  </a:lnTo>
                  <a:lnTo>
                    <a:pt x="500834" y="79042"/>
                  </a:lnTo>
                  <a:lnTo>
                    <a:pt x="536442" y="79042"/>
                  </a:lnTo>
                  <a:lnTo>
                    <a:pt x="536442" y="111426"/>
                  </a:lnTo>
                  <a:lnTo>
                    <a:pt x="537055" y="111426"/>
                  </a:lnTo>
                  <a:cubicBezTo>
                    <a:pt x="540534" y="100375"/>
                    <a:pt x="545880" y="91755"/>
                    <a:pt x="553094" y="85564"/>
                  </a:cubicBezTo>
                  <a:cubicBezTo>
                    <a:pt x="560308" y="79374"/>
                    <a:pt x="568365" y="76279"/>
                    <a:pt x="577267" y="76279"/>
                  </a:cubicBezTo>
                  <a:close/>
                  <a:moveTo>
                    <a:pt x="983926" y="75358"/>
                  </a:moveTo>
                  <a:cubicBezTo>
                    <a:pt x="1008482" y="75358"/>
                    <a:pt x="1027616" y="82572"/>
                    <a:pt x="1041327" y="96999"/>
                  </a:cubicBezTo>
                  <a:cubicBezTo>
                    <a:pt x="1055038" y="111426"/>
                    <a:pt x="1061893" y="131429"/>
                    <a:pt x="1061893" y="157009"/>
                  </a:cubicBezTo>
                  <a:cubicBezTo>
                    <a:pt x="1061893" y="182077"/>
                    <a:pt x="1054501" y="202157"/>
                    <a:pt x="1039715" y="217249"/>
                  </a:cubicBezTo>
                  <a:cubicBezTo>
                    <a:pt x="1024930" y="232341"/>
                    <a:pt x="1005055" y="239888"/>
                    <a:pt x="980089" y="239888"/>
                  </a:cubicBezTo>
                  <a:cubicBezTo>
                    <a:pt x="955839" y="239888"/>
                    <a:pt x="936475" y="232546"/>
                    <a:pt x="921997" y="217863"/>
                  </a:cubicBezTo>
                  <a:cubicBezTo>
                    <a:pt x="907519" y="203180"/>
                    <a:pt x="900280" y="183714"/>
                    <a:pt x="900280" y="159465"/>
                  </a:cubicBezTo>
                  <a:cubicBezTo>
                    <a:pt x="900280" y="133066"/>
                    <a:pt x="907826" y="112449"/>
                    <a:pt x="922918" y="97613"/>
                  </a:cubicBezTo>
                  <a:cubicBezTo>
                    <a:pt x="938010" y="82776"/>
                    <a:pt x="958346" y="75358"/>
                    <a:pt x="983926" y="75358"/>
                  </a:cubicBezTo>
                  <a:close/>
                  <a:moveTo>
                    <a:pt x="841069" y="75358"/>
                  </a:moveTo>
                  <a:cubicBezTo>
                    <a:pt x="855599" y="75358"/>
                    <a:pt x="868593" y="77558"/>
                    <a:pt x="880053" y="81958"/>
                  </a:cubicBezTo>
                  <a:lnTo>
                    <a:pt x="880053" y="113114"/>
                  </a:lnTo>
                  <a:cubicBezTo>
                    <a:pt x="869003" y="105542"/>
                    <a:pt x="856315" y="101756"/>
                    <a:pt x="841990" y="101756"/>
                  </a:cubicBezTo>
                  <a:cubicBezTo>
                    <a:pt x="837488" y="101756"/>
                    <a:pt x="833421" y="102217"/>
                    <a:pt x="829789" y="103138"/>
                  </a:cubicBezTo>
                  <a:cubicBezTo>
                    <a:pt x="826156" y="104059"/>
                    <a:pt x="823061" y="105338"/>
                    <a:pt x="820503" y="106975"/>
                  </a:cubicBezTo>
                  <a:cubicBezTo>
                    <a:pt x="817945" y="108612"/>
                    <a:pt x="815950" y="110581"/>
                    <a:pt x="814518" y="112884"/>
                  </a:cubicBezTo>
                  <a:cubicBezTo>
                    <a:pt x="813085" y="115186"/>
                    <a:pt x="812369" y="117718"/>
                    <a:pt x="812369" y="120481"/>
                  </a:cubicBezTo>
                  <a:cubicBezTo>
                    <a:pt x="812369" y="123857"/>
                    <a:pt x="813085" y="126722"/>
                    <a:pt x="814518" y="129076"/>
                  </a:cubicBezTo>
                  <a:cubicBezTo>
                    <a:pt x="815950" y="131429"/>
                    <a:pt x="818073" y="133501"/>
                    <a:pt x="820887" y="135292"/>
                  </a:cubicBezTo>
                  <a:cubicBezTo>
                    <a:pt x="823701" y="137082"/>
                    <a:pt x="827077" y="138719"/>
                    <a:pt x="831017" y="140203"/>
                  </a:cubicBezTo>
                  <a:cubicBezTo>
                    <a:pt x="834956" y="141687"/>
                    <a:pt x="839484" y="143298"/>
                    <a:pt x="844599" y="145038"/>
                  </a:cubicBezTo>
                  <a:cubicBezTo>
                    <a:pt x="851353" y="147800"/>
                    <a:pt x="857415" y="150614"/>
                    <a:pt x="862787" y="153479"/>
                  </a:cubicBezTo>
                  <a:cubicBezTo>
                    <a:pt x="868158" y="156344"/>
                    <a:pt x="872737" y="159592"/>
                    <a:pt x="876523" y="163225"/>
                  </a:cubicBezTo>
                  <a:cubicBezTo>
                    <a:pt x="880309" y="166857"/>
                    <a:pt x="883225" y="171052"/>
                    <a:pt x="885271" y="175810"/>
                  </a:cubicBezTo>
                  <a:cubicBezTo>
                    <a:pt x="887318" y="180568"/>
                    <a:pt x="888341" y="186221"/>
                    <a:pt x="888341" y="192769"/>
                  </a:cubicBezTo>
                  <a:cubicBezTo>
                    <a:pt x="888341" y="200750"/>
                    <a:pt x="886499" y="207708"/>
                    <a:pt x="882816" y="213643"/>
                  </a:cubicBezTo>
                  <a:cubicBezTo>
                    <a:pt x="879132" y="219577"/>
                    <a:pt x="874221" y="224488"/>
                    <a:pt x="868082" y="228377"/>
                  </a:cubicBezTo>
                  <a:cubicBezTo>
                    <a:pt x="861943" y="232265"/>
                    <a:pt x="854857" y="235155"/>
                    <a:pt x="846825" y="237048"/>
                  </a:cubicBezTo>
                  <a:cubicBezTo>
                    <a:pt x="838793" y="238941"/>
                    <a:pt x="830326" y="239888"/>
                    <a:pt x="821424" y="239888"/>
                  </a:cubicBezTo>
                  <a:cubicBezTo>
                    <a:pt x="804234" y="239888"/>
                    <a:pt x="789347" y="237023"/>
                    <a:pt x="776762" y="231293"/>
                  </a:cubicBezTo>
                  <a:lnTo>
                    <a:pt x="776762" y="198295"/>
                  </a:lnTo>
                  <a:cubicBezTo>
                    <a:pt x="790063" y="208424"/>
                    <a:pt x="804746" y="213489"/>
                    <a:pt x="820810" y="213489"/>
                  </a:cubicBezTo>
                  <a:cubicBezTo>
                    <a:pt x="842297" y="213489"/>
                    <a:pt x="853041" y="207145"/>
                    <a:pt x="853041" y="194458"/>
                  </a:cubicBezTo>
                  <a:cubicBezTo>
                    <a:pt x="853041" y="190877"/>
                    <a:pt x="852120" y="187833"/>
                    <a:pt x="850278" y="185326"/>
                  </a:cubicBezTo>
                  <a:cubicBezTo>
                    <a:pt x="848436" y="182819"/>
                    <a:pt x="845955" y="180593"/>
                    <a:pt x="842834" y="178649"/>
                  </a:cubicBezTo>
                  <a:cubicBezTo>
                    <a:pt x="839714" y="176705"/>
                    <a:pt x="836030" y="174966"/>
                    <a:pt x="831784" y="173431"/>
                  </a:cubicBezTo>
                  <a:cubicBezTo>
                    <a:pt x="827538" y="171896"/>
                    <a:pt x="822805" y="170157"/>
                    <a:pt x="817587" y="168213"/>
                  </a:cubicBezTo>
                  <a:cubicBezTo>
                    <a:pt x="811141" y="165655"/>
                    <a:pt x="805334" y="162943"/>
                    <a:pt x="800167" y="160078"/>
                  </a:cubicBezTo>
                  <a:cubicBezTo>
                    <a:pt x="795000" y="157214"/>
                    <a:pt x="790703" y="153965"/>
                    <a:pt x="787275" y="150333"/>
                  </a:cubicBezTo>
                  <a:cubicBezTo>
                    <a:pt x="783847" y="146700"/>
                    <a:pt x="781264" y="142582"/>
                    <a:pt x="779524" y="137977"/>
                  </a:cubicBezTo>
                  <a:cubicBezTo>
                    <a:pt x="777785" y="133373"/>
                    <a:pt x="776915" y="128001"/>
                    <a:pt x="776915" y="121862"/>
                  </a:cubicBezTo>
                  <a:cubicBezTo>
                    <a:pt x="776915" y="114291"/>
                    <a:pt x="778706" y="107614"/>
                    <a:pt x="782287" y="101833"/>
                  </a:cubicBezTo>
                  <a:cubicBezTo>
                    <a:pt x="785868" y="96052"/>
                    <a:pt x="790677" y="91192"/>
                    <a:pt x="796714" y="87253"/>
                  </a:cubicBezTo>
                  <a:cubicBezTo>
                    <a:pt x="802751" y="83313"/>
                    <a:pt x="809606" y="80346"/>
                    <a:pt x="817280" y="78351"/>
                  </a:cubicBezTo>
                  <a:cubicBezTo>
                    <a:pt x="824954" y="76356"/>
                    <a:pt x="832884" y="75358"/>
                    <a:pt x="841069" y="75358"/>
                  </a:cubicBezTo>
                  <a:close/>
                  <a:moveTo>
                    <a:pt x="679126" y="75358"/>
                  </a:moveTo>
                  <a:cubicBezTo>
                    <a:pt x="703682" y="75358"/>
                    <a:pt x="722816" y="82572"/>
                    <a:pt x="736527" y="96999"/>
                  </a:cubicBezTo>
                  <a:cubicBezTo>
                    <a:pt x="750238" y="111426"/>
                    <a:pt x="757093" y="131429"/>
                    <a:pt x="757093" y="157009"/>
                  </a:cubicBezTo>
                  <a:cubicBezTo>
                    <a:pt x="757093" y="182077"/>
                    <a:pt x="749701" y="202157"/>
                    <a:pt x="734915" y="217249"/>
                  </a:cubicBezTo>
                  <a:cubicBezTo>
                    <a:pt x="720130" y="232341"/>
                    <a:pt x="700255" y="239888"/>
                    <a:pt x="675289" y="239888"/>
                  </a:cubicBezTo>
                  <a:cubicBezTo>
                    <a:pt x="651039" y="239888"/>
                    <a:pt x="631675" y="232546"/>
                    <a:pt x="617197" y="217863"/>
                  </a:cubicBezTo>
                  <a:cubicBezTo>
                    <a:pt x="602719" y="203180"/>
                    <a:pt x="595480" y="183714"/>
                    <a:pt x="595480" y="159465"/>
                  </a:cubicBezTo>
                  <a:cubicBezTo>
                    <a:pt x="595480" y="133066"/>
                    <a:pt x="603026" y="112449"/>
                    <a:pt x="618118" y="97613"/>
                  </a:cubicBezTo>
                  <a:cubicBezTo>
                    <a:pt x="633210" y="82776"/>
                    <a:pt x="653546" y="75358"/>
                    <a:pt x="679126" y="75358"/>
                  </a:cubicBezTo>
                  <a:close/>
                  <a:moveTo>
                    <a:pt x="432704" y="75358"/>
                  </a:moveTo>
                  <a:cubicBezTo>
                    <a:pt x="447028" y="75358"/>
                    <a:pt x="459665" y="77865"/>
                    <a:pt x="470613" y="82879"/>
                  </a:cubicBezTo>
                  <a:lnTo>
                    <a:pt x="470613" y="116030"/>
                  </a:lnTo>
                  <a:cubicBezTo>
                    <a:pt x="459665" y="107844"/>
                    <a:pt x="448000" y="103752"/>
                    <a:pt x="435620" y="103752"/>
                  </a:cubicBezTo>
                  <a:cubicBezTo>
                    <a:pt x="420579" y="103752"/>
                    <a:pt x="408249" y="108842"/>
                    <a:pt x="398631" y="119023"/>
                  </a:cubicBezTo>
                  <a:cubicBezTo>
                    <a:pt x="389013" y="129204"/>
                    <a:pt x="384204" y="142531"/>
                    <a:pt x="384204" y="159004"/>
                  </a:cubicBezTo>
                  <a:cubicBezTo>
                    <a:pt x="384204" y="175273"/>
                    <a:pt x="388732" y="188114"/>
                    <a:pt x="397787" y="197527"/>
                  </a:cubicBezTo>
                  <a:cubicBezTo>
                    <a:pt x="406842" y="206941"/>
                    <a:pt x="418993" y="211647"/>
                    <a:pt x="434239" y="211647"/>
                  </a:cubicBezTo>
                  <a:cubicBezTo>
                    <a:pt x="447028" y="211647"/>
                    <a:pt x="459102" y="207094"/>
                    <a:pt x="470460" y="197988"/>
                  </a:cubicBezTo>
                  <a:lnTo>
                    <a:pt x="470460" y="228991"/>
                  </a:lnTo>
                  <a:cubicBezTo>
                    <a:pt x="457874" y="236255"/>
                    <a:pt x="442987" y="239888"/>
                    <a:pt x="425797" y="239888"/>
                  </a:cubicBezTo>
                  <a:cubicBezTo>
                    <a:pt x="402468" y="239888"/>
                    <a:pt x="383642" y="232597"/>
                    <a:pt x="369317" y="218017"/>
                  </a:cubicBezTo>
                  <a:cubicBezTo>
                    <a:pt x="354992" y="203436"/>
                    <a:pt x="347830" y="184533"/>
                    <a:pt x="347830" y="161306"/>
                  </a:cubicBezTo>
                  <a:cubicBezTo>
                    <a:pt x="347830" y="135419"/>
                    <a:pt x="355529" y="114623"/>
                    <a:pt x="370928" y="98917"/>
                  </a:cubicBezTo>
                  <a:cubicBezTo>
                    <a:pt x="386327" y="83211"/>
                    <a:pt x="406919" y="75358"/>
                    <a:pt x="432704" y="75358"/>
                  </a:cubicBezTo>
                  <a:close/>
                  <a:moveTo>
                    <a:pt x="0" y="16115"/>
                  </a:moveTo>
                  <a:lnTo>
                    <a:pt x="51415" y="16115"/>
                  </a:lnTo>
                  <a:lnTo>
                    <a:pt x="109277" y="162688"/>
                  </a:lnTo>
                  <a:cubicBezTo>
                    <a:pt x="113677" y="173943"/>
                    <a:pt x="116542" y="182333"/>
                    <a:pt x="117872" y="187858"/>
                  </a:cubicBezTo>
                  <a:lnTo>
                    <a:pt x="118639" y="187858"/>
                  </a:lnTo>
                  <a:cubicBezTo>
                    <a:pt x="122425" y="176296"/>
                    <a:pt x="125495" y="167701"/>
                    <a:pt x="127848" y="162074"/>
                  </a:cubicBezTo>
                  <a:lnTo>
                    <a:pt x="186784" y="16115"/>
                  </a:lnTo>
                  <a:lnTo>
                    <a:pt x="236358" y="16115"/>
                  </a:lnTo>
                  <a:lnTo>
                    <a:pt x="236358" y="236204"/>
                  </a:lnTo>
                  <a:lnTo>
                    <a:pt x="200137" y="236204"/>
                  </a:lnTo>
                  <a:lnTo>
                    <a:pt x="200137" y="93776"/>
                  </a:lnTo>
                  <a:cubicBezTo>
                    <a:pt x="200137" y="82111"/>
                    <a:pt x="200853" y="67838"/>
                    <a:pt x="202285" y="50955"/>
                  </a:cubicBezTo>
                  <a:lnTo>
                    <a:pt x="201671" y="50955"/>
                  </a:lnTo>
                  <a:cubicBezTo>
                    <a:pt x="199420" y="60573"/>
                    <a:pt x="197425" y="67479"/>
                    <a:pt x="195686" y="71675"/>
                  </a:cubicBezTo>
                  <a:lnTo>
                    <a:pt x="129997" y="236204"/>
                  </a:lnTo>
                  <a:lnTo>
                    <a:pt x="104826" y="236204"/>
                  </a:lnTo>
                  <a:lnTo>
                    <a:pt x="38984" y="72902"/>
                  </a:lnTo>
                  <a:cubicBezTo>
                    <a:pt x="37142" y="68093"/>
                    <a:pt x="35198" y="60778"/>
                    <a:pt x="33151" y="50955"/>
                  </a:cubicBezTo>
                  <a:lnTo>
                    <a:pt x="32537" y="50955"/>
                  </a:lnTo>
                  <a:cubicBezTo>
                    <a:pt x="33356" y="59754"/>
                    <a:pt x="33765" y="74130"/>
                    <a:pt x="33765" y="94082"/>
                  </a:cubicBezTo>
                  <a:lnTo>
                    <a:pt x="33765" y="236204"/>
                  </a:lnTo>
                  <a:lnTo>
                    <a:pt x="0" y="236204"/>
                  </a:lnTo>
                  <a:close/>
                  <a:moveTo>
                    <a:pt x="299716" y="5525"/>
                  </a:moveTo>
                  <a:cubicBezTo>
                    <a:pt x="305753" y="5525"/>
                    <a:pt x="310869" y="7469"/>
                    <a:pt x="315064" y="11357"/>
                  </a:cubicBezTo>
                  <a:cubicBezTo>
                    <a:pt x="319259" y="15245"/>
                    <a:pt x="321357" y="20106"/>
                    <a:pt x="321357" y="25938"/>
                  </a:cubicBezTo>
                  <a:cubicBezTo>
                    <a:pt x="321357" y="31463"/>
                    <a:pt x="319259" y="36195"/>
                    <a:pt x="315064" y="40135"/>
                  </a:cubicBezTo>
                  <a:cubicBezTo>
                    <a:pt x="310869" y="44074"/>
                    <a:pt x="305753" y="46044"/>
                    <a:pt x="299716" y="46044"/>
                  </a:cubicBezTo>
                  <a:cubicBezTo>
                    <a:pt x="293884" y="46044"/>
                    <a:pt x="288896" y="44151"/>
                    <a:pt x="284752" y="40365"/>
                  </a:cubicBezTo>
                  <a:cubicBezTo>
                    <a:pt x="280608" y="36579"/>
                    <a:pt x="278536" y="31770"/>
                    <a:pt x="278536" y="25938"/>
                  </a:cubicBezTo>
                  <a:cubicBezTo>
                    <a:pt x="278536" y="20106"/>
                    <a:pt x="280608" y="15245"/>
                    <a:pt x="284752" y="11357"/>
                  </a:cubicBezTo>
                  <a:cubicBezTo>
                    <a:pt x="288896" y="7469"/>
                    <a:pt x="293884" y="5525"/>
                    <a:pt x="299716" y="5525"/>
                  </a:cubicBezTo>
                  <a:close/>
                  <a:moveTo>
                    <a:pt x="1149851" y="0"/>
                  </a:moveTo>
                  <a:cubicBezTo>
                    <a:pt x="1158650" y="0"/>
                    <a:pt x="1165608" y="972"/>
                    <a:pt x="1170724" y="2916"/>
                  </a:cubicBezTo>
                  <a:lnTo>
                    <a:pt x="1170724" y="32537"/>
                  </a:lnTo>
                  <a:cubicBezTo>
                    <a:pt x="1165915" y="29775"/>
                    <a:pt x="1160441" y="28393"/>
                    <a:pt x="1154302" y="28393"/>
                  </a:cubicBezTo>
                  <a:cubicBezTo>
                    <a:pt x="1137010" y="28393"/>
                    <a:pt x="1128364" y="38165"/>
                    <a:pt x="1128364" y="57708"/>
                  </a:cubicBezTo>
                  <a:lnTo>
                    <a:pt x="1128364" y="79042"/>
                  </a:lnTo>
                  <a:lnTo>
                    <a:pt x="1160534" y="79042"/>
                  </a:lnTo>
                  <a:lnTo>
                    <a:pt x="1164892" y="79042"/>
                  </a:lnTo>
                  <a:lnTo>
                    <a:pt x="1186779" y="79042"/>
                  </a:lnTo>
                  <a:lnTo>
                    <a:pt x="1186779" y="42667"/>
                  </a:lnTo>
                  <a:lnTo>
                    <a:pt x="1222386" y="32537"/>
                  </a:lnTo>
                  <a:lnTo>
                    <a:pt x="1222386" y="79042"/>
                  </a:lnTo>
                  <a:lnTo>
                    <a:pt x="1259988" y="79042"/>
                  </a:lnTo>
                  <a:lnTo>
                    <a:pt x="1259988" y="106975"/>
                  </a:lnTo>
                  <a:lnTo>
                    <a:pt x="1222386" y="106975"/>
                  </a:lnTo>
                  <a:lnTo>
                    <a:pt x="1222386" y="185556"/>
                  </a:lnTo>
                  <a:cubicBezTo>
                    <a:pt x="1222386" y="194867"/>
                    <a:pt x="1224074" y="201518"/>
                    <a:pt x="1227451" y="205508"/>
                  </a:cubicBezTo>
                  <a:cubicBezTo>
                    <a:pt x="1230827" y="209499"/>
                    <a:pt x="1236455" y="211494"/>
                    <a:pt x="1244333" y="211494"/>
                  </a:cubicBezTo>
                  <a:cubicBezTo>
                    <a:pt x="1250370" y="211494"/>
                    <a:pt x="1255589" y="209754"/>
                    <a:pt x="1259988" y="206276"/>
                  </a:cubicBezTo>
                  <a:lnTo>
                    <a:pt x="1259988" y="234516"/>
                  </a:lnTo>
                  <a:cubicBezTo>
                    <a:pt x="1253031" y="237995"/>
                    <a:pt x="1243873" y="239734"/>
                    <a:pt x="1232515" y="239734"/>
                  </a:cubicBezTo>
                  <a:cubicBezTo>
                    <a:pt x="1202024" y="239734"/>
                    <a:pt x="1186779" y="225102"/>
                    <a:pt x="1186779" y="195839"/>
                  </a:cubicBezTo>
                  <a:lnTo>
                    <a:pt x="1186779" y="106975"/>
                  </a:lnTo>
                  <a:lnTo>
                    <a:pt x="1164892" y="106975"/>
                  </a:lnTo>
                  <a:lnTo>
                    <a:pt x="1160534" y="106975"/>
                  </a:lnTo>
                  <a:lnTo>
                    <a:pt x="1128517" y="106975"/>
                  </a:lnTo>
                  <a:lnTo>
                    <a:pt x="1128517" y="236204"/>
                  </a:lnTo>
                  <a:lnTo>
                    <a:pt x="1092910" y="236204"/>
                  </a:lnTo>
                  <a:lnTo>
                    <a:pt x="1092910" y="106975"/>
                  </a:lnTo>
                  <a:lnTo>
                    <a:pt x="1066051" y="106975"/>
                  </a:lnTo>
                  <a:lnTo>
                    <a:pt x="1066051" y="79042"/>
                  </a:lnTo>
                  <a:lnTo>
                    <a:pt x="1092910" y="79042"/>
                  </a:lnTo>
                  <a:lnTo>
                    <a:pt x="1092910" y="53564"/>
                  </a:lnTo>
                  <a:cubicBezTo>
                    <a:pt x="1092910" y="36988"/>
                    <a:pt x="1098333" y="23917"/>
                    <a:pt x="1109179" y="14350"/>
                  </a:cubicBezTo>
                  <a:cubicBezTo>
                    <a:pt x="1120025" y="4783"/>
                    <a:pt x="1133582" y="0"/>
                    <a:pt x="1149851" y="0"/>
                  </a:cubicBezTo>
                  <a:close/>
                </a:path>
              </a:pathLst>
            </a:custGeom>
            <a:solidFill>
              <a:srgbClr val="2F2F2F"/>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grpSp>
      <p:sp>
        <p:nvSpPr>
          <p:cNvPr id="34" name="Freeform: Shape 33">
            <a:extLst>
              <a:ext uri="{FF2B5EF4-FFF2-40B4-BE49-F238E27FC236}">
                <a16:creationId xmlns:a16="http://schemas.microsoft.com/office/drawing/2014/main" id="{F93F6363-616A-CDD2-CAE0-DBC4E69EE419}"/>
              </a:ext>
            </a:extLst>
          </p:cNvPr>
          <p:cNvSpPr/>
          <p:nvPr userDrawn="1"/>
        </p:nvSpPr>
        <p:spPr>
          <a:xfrm>
            <a:off x="1645690" y="2768269"/>
            <a:ext cx="3145938" cy="308493"/>
          </a:xfrm>
          <a:custGeom>
            <a:avLst/>
            <a:gdLst/>
            <a:ahLst/>
            <a:cxnLst/>
            <a:rect l="l" t="t" r="r" b="b"/>
            <a:pathLst>
              <a:path w="3145938" h="308493">
                <a:moveTo>
                  <a:pt x="1730876" y="125853"/>
                </a:moveTo>
                <a:cubicBezTo>
                  <a:pt x="1724737" y="125853"/>
                  <a:pt x="1719339" y="126953"/>
                  <a:pt x="1714684" y="129153"/>
                </a:cubicBezTo>
                <a:cubicBezTo>
                  <a:pt x="1710028" y="131352"/>
                  <a:pt x="1706114" y="134243"/>
                  <a:pt x="1702943" y="137824"/>
                </a:cubicBezTo>
                <a:cubicBezTo>
                  <a:pt x="1699771" y="141405"/>
                  <a:pt x="1697392" y="145498"/>
                  <a:pt x="1695806" y="150102"/>
                </a:cubicBezTo>
                <a:cubicBezTo>
                  <a:pt x="1694220" y="154707"/>
                  <a:pt x="1693427" y="159413"/>
                  <a:pt x="1693427" y="164222"/>
                </a:cubicBezTo>
                <a:cubicBezTo>
                  <a:pt x="1693427" y="169441"/>
                  <a:pt x="1694169" y="174787"/>
                  <a:pt x="1695652" y="180261"/>
                </a:cubicBezTo>
                <a:cubicBezTo>
                  <a:pt x="1697136" y="185735"/>
                  <a:pt x="1699413" y="190723"/>
                  <a:pt x="1702482" y="195225"/>
                </a:cubicBezTo>
                <a:cubicBezTo>
                  <a:pt x="1705552" y="199727"/>
                  <a:pt x="1709465" y="203436"/>
                  <a:pt x="1714223" y="206352"/>
                </a:cubicBezTo>
                <a:cubicBezTo>
                  <a:pt x="1718981" y="209269"/>
                  <a:pt x="1724634" y="210727"/>
                  <a:pt x="1731183" y="210727"/>
                </a:cubicBezTo>
                <a:cubicBezTo>
                  <a:pt x="1737015" y="210727"/>
                  <a:pt x="1742182" y="209652"/>
                  <a:pt x="1746684" y="207504"/>
                </a:cubicBezTo>
                <a:cubicBezTo>
                  <a:pt x="1751186" y="205355"/>
                  <a:pt x="1754946" y="202388"/>
                  <a:pt x="1757965" y="198602"/>
                </a:cubicBezTo>
                <a:cubicBezTo>
                  <a:pt x="1760983" y="194816"/>
                  <a:pt x="1763285" y="190339"/>
                  <a:pt x="1764871" y="185172"/>
                </a:cubicBezTo>
                <a:cubicBezTo>
                  <a:pt x="1766457" y="180005"/>
                  <a:pt x="1767250" y="174403"/>
                  <a:pt x="1767250" y="168366"/>
                </a:cubicBezTo>
                <a:cubicBezTo>
                  <a:pt x="1767250" y="162023"/>
                  <a:pt x="1766508" y="156242"/>
                  <a:pt x="1765025" y="151023"/>
                </a:cubicBezTo>
                <a:cubicBezTo>
                  <a:pt x="1763541" y="145805"/>
                  <a:pt x="1761290" y="141329"/>
                  <a:pt x="1758272" y="137594"/>
                </a:cubicBezTo>
                <a:cubicBezTo>
                  <a:pt x="1755253" y="133859"/>
                  <a:pt x="1751468" y="130969"/>
                  <a:pt x="1746914" y="128922"/>
                </a:cubicBezTo>
                <a:cubicBezTo>
                  <a:pt x="1742361" y="126876"/>
                  <a:pt x="1737015" y="125853"/>
                  <a:pt x="1730876" y="125853"/>
                </a:cubicBezTo>
                <a:close/>
                <a:moveTo>
                  <a:pt x="2943927" y="103752"/>
                </a:moveTo>
                <a:cubicBezTo>
                  <a:pt x="2930012" y="103752"/>
                  <a:pt x="2919012" y="108612"/>
                  <a:pt x="2910929" y="118332"/>
                </a:cubicBezTo>
                <a:cubicBezTo>
                  <a:pt x="2902846" y="128053"/>
                  <a:pt x="2898804" y="141456"/>
                  <a:pt x="2898804" y="158544"/>
                </a:cubicBezTo>
                <a:cubicBezTo>
                  <a:pt x="2898804" y="175017"/>
                  <a:pt x="2902897" y="187986"/>
                  <a:pt x="2911083" y="197451"/>
                </a:cubicBezTo>
                <a:cubicBezTo>
                  <a:pt x="2919268" y="206915"/>
                  <a:pt x="2930216" y="211647"/>
                  <a:pt x="2943927" y="211647"/>
                </a:cubicBezTo>
                <a:cubicBezTo>
                  <a:pt x="2957945" y="211647"/>
                  <a:pt x="2968714" y="206992"/>
                  <a:pt x="2976235" y="197681"/>
                </a:cubicBezTo>
                <a:cubicBezTo>
                  <a:pt x="2983755" y="188370"/>
                  <a:pt x="2987515" y="175119"/>
                  <a:pt x="2987515" y="157930"/>
                </a:cubicBezTo>
                <a:cubicBezTo>
                  <a:pt x="2987515" y="140638"/>
                  <a:pt x="2983755" y="127285"/>
                  <a:pt x="2976235" y="117872"/>
                </a:cubicBezTo>
                <a:cubicBezTo>
                  <a:pt x="2968714" y="108458"/>
                  <a:pt x="2957945" y="103752"/>
                  <a:pt x="2943927" y="103752"/>
                </a:cubicBezTo>
                <a:close/>
                <a:moveTo>
                  <a:pt x="2588116" y="103752"/>
                </a:moveTo>
                <a:cubicBezTo>
                  <a:pt x="2575429" y="103752"/>
                  <a:pt x="2565222" y="108254"/>
                  <a:pt x="2557497" y="117258"/>
                </a:cubicBezTo>
                <a:cubicBezTo>
                  <a:pt x="2549772" y="126262"/>
                  <a:pt x="2545910" y="137517"/>
                  <a:pt x="2545910" y="151023"/>
                </a:cubicBezTo>
                <a:lnTo>
                  <a:pt x="2545910" y="170515"/>
                </a:lnTo>
                <a:cubicBezTo>
                  <a:pt x="2545910" y="181975"/>
                  <a:pt x="2549568" y="191695"/>
                  <a:pt x="2556883" y="199676"/>
                </a:cubicBezTo>
                <a:cubicBezTo>
                  <a:pt x="2564199" y="207657"/>
                  <a:pt x="2573485" y="211647"/>
                  <a:pt x="2584740" y="211647"/>
                </a:cubicBezTo>
                <a:cubicBezTo>
                  <a:pt x="2597939" y="211647"/>
                  <a:pt x="2608299" y="206506"/>
                  <a:pt x="2615819" y="196223"/>
                </a:cubicBezTo>
                <a:cubicBezTo>
                  <a:pt x="2623340" y="185940"/>
                  <a:pt x="2627100" y="171589"/>
                  <a:pt x="2627100" y="153172"/>
                </a:cubicBezTo>
                <a:cubicBezTo>
                  <a:pt x="2627100" y="137722"/>
                  <a:pt x="2623596" y="125623"/>
                  <a:pt x="2616587" y="116874"/>
                </a:cubicBezTo>
                <a:cubicBezTo>
                  <a:pt x="2609578" y="108126"/>
                  <a:pt x="2600088" y="103752"/>
                  <a:pt x="2588116" y="103752"/>
                </a:cubicBezTo>
                <a:close/>
                <a:moveTo>
                  <a:pt x="2391477" y="103752"/>
                </a:moveTo>
                <a:cubicBezTo>
                  <a:pt x="2377562" y="103752"/>
                  <a:pt x="2366562" y="108612"/>
                  <a:pt x="2358479" y="118332"/>
                </a:cubicBezTo>
                <a:cubicBezTo>
                  <a:pt x="2350396" y="128053"/>
                  <a:pt x="2346354" y="141456"/>
                  <a:pt x="2346354" y="158544"/>
                </a:cubicBezTo>
                <a:cubicBezTo>
                  <a:pt x="2346354" y="175017"/>
                  <a:pt x="2350447" y="187986"/>
                  <a:pt x="2358633" y="197451"/>
                </a:cubicBezTo>
                <a:cubicBezTo>
                  <a:pt x="2366818" y="206915"/>
                  <a:pt x="2377766" y="211647"/>
                  <a:pt x="2391477" y="211647"/>
                </a:cubicBezTo>
                <a:cubicBezTo>
                  <a:pt x="2405495" y="211647"/>
                  <a:pt x="2416264" y="206992"/>
                  <a:pt x="2423785" y="197681"/>
                </a:cubicBezTo>
                <a:cubicBezTo>
                  <a:pt x="2431305" y="188370"/>
                  <a:pt x="2435065" y="175119"/>
                  <a:pt x="2435065" y="157930"/>
                </a:cubicBezTo>
                <a:cubicBezTo>
                  <a:pt x="2435065" y="140638"/>
                  <a:pt x="2431305" y="127285"/>
                  <a:pt x="2423785" y="117872"/>
                </a:cubicBezTo>
                <a:cubicBezTo>
                  <a:pt x="2416264" y="108458"/>
                  <a:pt x="2405495" y="103752"/>
                  <a:pt x="2391477" y="103752"/>
                </a:cubicBezTo>
                <a:close/>
                <a:moveTo>
                  <a:pt x="1038927" y="103752"/>
                </a:moveTo>
                <a:cubicBezTo>
                  <a:pt x="1025012" y="103752"/>
                  <a:pt x="1014013" y="108612"/>
                  <a:pt x="1005929" y="118332"/>
                </a:cubicBezTo>
                <a:cubicBezTo>
                  <a:pt x="997846" y="128053"/>
                  <a:pt x="993804" y="141456"/>
                  <a:pt x="993804" y="158544"/>
                </a:cubicBezTo>
                <a:cubicBezTo>
                  <a:pt x="993804" y="175017"/>
                  <a:pt x="997897" y="187986"/>
                  <a:pt x="1006083" y="197451"/>
                </a:cubicBezTo>
                <a:cubicBezTo>
                  <a:pt x="1014268" y="206915"/>
                  <a:pt x="1025217" y="211647"/>
                  <a:pt x="1038927" y="211647"/>
                </a:cubicBezTo>
                <a:cubicBezTo>
                  <a:pt x="1052945" y="211647"/>
                  <a:pt x="1063714" y="206992"/>
                  <a:pt x="1071235" y="197681"/>
                </a:cubicBezTo>
                <a:cubicBezTo>
                  <a:pt x="1078755" y="188370"/>
                  <a:pt x="1082515" y="175119"/>
                  <a:pt x="1082515" y="157930"/>
                </a:cubicBezTo>
                <a:cubicBezTo>
                  <a:pt x="1082515" y="140638"/>
                  <a:pt x="1078755" y="127285"/>
                  <a:pt x="1071235" y="117872"/>
                </a:cubicBezTo>
                <a:cubicBezTo>
                  <a:pt x="1063714" y="108458"/>
                  <a:pt x="1052945" y="103752"/>
                  <a:pt x="1038927" y="103752"/>
                </a:cubicBezTo>
                <a:close/>
                <a:moveTo>
                  <a:pt x="715077" y="103752"/>
                </a:moveTo>
                <a:cubicBezTo>
                  <a:pt x="701162" y="103752"/>
                  <a:pt x="690162" y="108612"/>
                  <a:pt x="682079" y="118332"/>
                </a:cubicBezTo>
                <a:cubicBezTo>
                  <a:pt x="673996" y="128053"/>
                  <a:pt x="669954" y="141456"/>
                  <a:pt x="669954" y="158544"/>
                </a:cubicBezTo>
                <a:cubicBezTo>
                  <a:pt x="669954" y="175017"/>
                  <a:pt x="674047" y="187986"/>
                  <a:pt x="682233" y="197451"/>
                </a:cubicBezTo>
                <a:cubicBezTo>
                  <a:pt x="690418" y="206915"/>
                  <a:pt x="701366" y="211647"/>
                  <a:pt x="715077" y="211647"/>
                </a:cubicBezTo>
                <a:cubicBezTo>
                  <a:pt x="729095" y="211647"/>
                  <a:pt x="739864" y="206992"/>
                  <a:pt x="747385" y="197681"/>
                </a:cubicBezTo>
                <a:cubicBezTo>
                  <a:pt x="754905" y="188370"/>
                  <a:pt x="758665" y="175119"/>
                  <a:pt x="758665" y="157930"/>
                </a:cubicBezTo>
                <a:cubicBezTo>
                  <a:pt x="758665" y="140638"/>
                  <a:pt x="754905" y="127285"/>
                  <a:pt x="747385" y="117872"/>
                </a:cubicBezTo>
                <a:cubicBezTo>
                  <a:pt x="739864" y="108458"/>
                  <a:pt x="729095" y="103752"/>
                  <a:pt x="715077" y="103752"/>
                </a:cubicBezTo>
                <a:close/>
                <a:moveTo>
                  <a:pt x="2701110" y="79042"/>
                </a:moveTo>
                <a:lnTo>
                  <a:pt x="2736717" y="79042"/>
                </a:lnTo>
                <a:lnTo>
                  <a:pt x="2736717" y="236204"/>
                </a:lnTo>
                <a:lnTo>
                  <a:pt x="2701110" y="236204"/>
                </a:lnTo>
                <a:close/>
                <a:moveTo>
                  <a:pt x="291284" y="79042"/>
                </a:moveTo>
                <a:lnTo>
                  <a:pt x="326892" y="79042"/>
                </a:lnTo>
                <a:lnTo>
                  <a:pt x="326892" y="236204"/>
                </a:lnTo>
                <a:lnTo>
                  <a:pt x="291284" y="236204"/>
                </a:lnTo>
                <a:close/>
                <a:moveTo>
                  <a:pt x="605842" y="76279"/>
                </a:moveTo>
                <a:cubicBezTo>
                  <a:pt x="612288" y="76279"/>
                  <a:pt x="617200" y="77251"/>
                  <a:pt x="620576" y="79195"/>
                </a:cubicBezTo>
                <a:lnTo>
                  <a:pt x="620576" y="112961"/>
                </a:lnTo>
                <a:cubicBezTo>
                  <a:pt x="616279" y="109584"/>
                  <a:pt x="610088" y="107896"/>
                  <a:pt x="602005" y="107896"/>
                </a:cubicBezTo>
                <a:cubicBezTo>
                  <a:pt x="591466" y="107896"/>
                  <a:pt x="582667" y="112654"/>
                  <a:pt x="575607" y="122169"/>
                </a:cubicBezTo>
                <a:cubicBezTo>
                  <a:pt x="568547" y="131685"/>
                  <a:pt x="565017" y="144628"/>
                  <a:pt x="565017" y="160999"/>
                </a:cubicBezTo>
                <a:lnTo>
                  <a:pt x="565017" y="236204"/>
                </a:lnTo>
                <a:lnTo>
                  <a:pt x="529410" y="236204"/>
                </a:lnTo>
                <a:lnTo>
                  <a:pt x="529410" y="79042"/>
                </a:lnTo>
                <a:lnTo>
                  <a:pt x="565017" y="79042"/>
                </a:lnTo>
                <a:lnTo>
                  <a:pt x="565017" y="111426"/>
                </a:lnTo>
                <a:lnTo>
                  <a:pt x="565631" y="111426"/>
                </a:lnTo>
                <a:cubicBezTo>
                  <a:pt x="569109" y="100375"/>
                  <a:pt x="574456" y="91755"/>
                  <a:pt x="581669" y="85564"/>
                </a:cubicBezTo>
                <a:cubicBezTo>
                  <a:pt x="588883" y="79374"/>
                  <a:pt x="596940" y="76279"/>
                  <a:pt x="605842" y="76279"/>
                </a:cubicBezTo>
                <a:close/>
                <a:moveTo>
                  <a:pt x="2946076" y="75358"/>
                </a:moveTo>
                <a:cubicBezTo>
                  <a:pt x="2970633" y="75358"/>
                  <a:pt x="2989766" y="82572"/>
                  <a:pt x="3003477" y="96999"/>
                </a:cubicBezTo>
                <a:cubicBezTo>
                  <a:pt x="3017188" y="111426"/>
                  <a:pt x="3024043" y="131429"/>
                  <a:pt x="3024043" y="157009"/>
                </a:cubicBezTo>
                <a:cubicBezTo>
                  <a:pt x="3024043" y="182077"/>
                  <a:pt x="3016651" y="202157"/>
                  <a:pt x="3001866" y="217249"/>
                </a:cubicBezTo>
                <a:cubicBezTo>
                  <a:pt x="2987080" y="232342"/>
                  <a:pt x="2967205" y="239888"/>
                  <a:pt x="2942239" y="239888"/>
                </a:cubicBezTo>
                <a:cubicBezTo>
                  <a:pt x="2917989" y="239888"/>
                  <a:pt x="2898625" y="232546"/>
                  <a:pt x="2884147" y="217863"/>
                </a:cubicBezTo>
                <a:cubicBezTo>
                  <a:pt x="2869669" y="203181"/>
                  <a:pt x="2862430" y="183714"/>
                  <a:pt x="2862430" y="159465"/>
                </a:cubicBezTo>
                <a:cubicBezTo>
                  <a:pt x="2862430" y="133066"/>
                  <a:pt x="2869976" y="112449"/>
                  <a:pt x="2885068" y="97613"/>
                </a:cubicBezTo>
                <a:cubicBezTo>
                  <a:pt x="2900160" y="82776"/>
                  <a:pt x="2920496" y="75358"/>
                  <a:pt x="2946076" y="75358"/>
                </a:cubicBezTo>
                <a:close/>
                <a:moveTo>
                  <a:pt x="2600241" y="75358"/>
                </a:moveTo>
                <a:cubicBezTo>
                  <a:pt x="2620194" y="75358"/>
                  <a:pt x="2635746" y="82367"/>
                  <a:pt x="2646899" y="96385"/>
                </a:cubicBezTo>
                <a:cubicBezTo>
                  <a:pt x="2658052" y="110403"/>
                  <a:pt x="2663628" y="129229"/>
                  <a:pt x="2663628" y="152865"/>
                </a:cubicBezTo>
                <a:cubicBezTo>
                  <a:pt x="2663628" y="179059"/>
                  <a:pt x="2657335" y="200034"/>
                  <a:pt x="2644750" y="215791"/>
                </a:cubicBezTo>
                <a:cubicBezTo>
                  <a:pt x="2632165" y="231549"/>
                  <a:pt x="2614975" y="239427"/>
                  <a:pt x="2593181" y="239427"/>
                </a:cubicBezTo>
                <a:cubicBezTo>
                  <a:pt x="2573127" y="239427"/>
                  <a:pt x="2557676" y="230628"/>
                  <a:pt x="2546831" y="213029"/>
                </a:cubicBezTo>
                <a:lnTo>
                  <a:pt x="2546217" y="213029"/>
                </a:lnTo>
                <a:lnTo>
                  <a:pt x="2546217" y="308493"/>
                </a:lnTo>
                <a:lnTo>
                  <a:pt x="2510610" y="308493"/>
                </a:lnTo>
                <a:lnTo>
                  <a:pt x="2510610" y="79042"/>
                </a:lnTo>
                <a:lnTo>
                  <a:pt x="2546217" y="79042"/>
                </a:lnTo>
                <a:lnTo>
                  <a:pt x="2546217" y="106668"/>
                </a:lnTo>
                <a:lnTo>
                  <a:pt x="2546831" y="106668"/>
                </a:lnTo>
                <a:cubicBezTo>
                  <a:pt x="2559007" y="85795"/>
                  <a:pt x="2576810" y="75358"/>
                  <a:pt x="2600241" y="75358"/>
                </a:cubicBezTo>
                <a:close/>
                <a:moveTo>
                  <a:pt x="2393626" y="75358"/>
                </a:moveTo>
                <a:cubicBezTo>
                  <a:pt x="2418183" y="75358"/>
                  <a:pt x="2437316" y="82572"/>
                  <a:pt x="2451027" y="96999"/>
                </a:cubicBezTo>
                <a:cubicBezTo>
                  <a:pt x="2464738" y="111426"/>
                  <a:pt x="2471593" y="131429"/>
                  <a:pt x="2471593" y="157009"/>
                </a:cubicBezTo>
                <a:cubicBezTo>
                  <a:pt x="2471593" y="182077"/>
                  <a:pt x="2464201" y="202157"/>
                  <a:pt x="2449416" y="217249"/>
                </a:cubicBezTo>
                <a:cubicBezTo>
                  <a:pt x="2434630" y="232342"/>
                  <a:pt x="2414755" y="239888"/>
                  <a:pt x="2389789" y="239888"/>
                </a:cubicBezTo>
                <a:cubicBezTo>
                  <a:pt x="2365539" y="239888"/>
                  <a:pt x="2346175" y="232546"/>
                  <a:pt x="2331697" y="217863"/>
                </a:cubicBezTo>
                <a:cubicBezTo>
                  <a:pt x="2317219" y="203181"/>
                  <a:pt x="2309980" y="183714"/>
                  <a:pt x="2309980" y="159465"/>
                </a:cubicBezTo>
                <a:cubicBezTo>
                  <a:pt x="2309980" y="133066"/>
                  <a:pt x="2317526" y="112449"/>
                  <a:pt x="2332618" y="97613"/>
                </a:cubicBezTo>
                <a:cubicBezTo>
                  <a:pt x="2347710" y="82776"/>
                  <a:pt x="2368046" y="75358"/>
                  <a:pt x="2393626" y="75358"/>
                </a:cubicBezTo>
                <a:close/>
                <a:moveTo>
                  <a:pt x="1041076" y="75358"/>
                </a:moveTo>
                <a:cubicBezTo>
                  <a:pt x="1065633" y="75358"/>
                  <a:pt x="1084766" y="82572"/>
                  <a:pt x="1098477" y="96999"/>
                </a:cubicBezTo>
                <a:cubicBezTo>
                  <a:pt x="1112188" y="111426"/>
                  <a:pt x="1119043" y="131429"/>
                  <a:pt x="1119043" y="157009"/>
                </a:cubicBezTo>
                <a:cubicBezTo>
                  <a:pt x="1119043" y="182077"/>
                  <a:pt x="1111651" y="202157"/>
                  <a:pt x="1096866" y="217249"/>
                </a:cubicBezTo>
                <a:cubicBezTo>
                  <a:pt x="1082080" y="232342"/>
                  <a:pt x="1062205" y="239888"/>
                  <a:pt x="1037239" y="239888"/>
                </a:cubicBezTo>
                <a:cubicBezTo>
                  <a:pt x="1012989" y="239888"/>
                  <a:pt x="993625" y="232546"/>
                  <a:pt x="979147" y="217863"/>
                </a:cubicBezTo>
                <a:cubicBezTo>
                  <a:pt x="964669" y="203181"/>
                  <a:pt x="957430" y="183714"/>
                  <a:pt x="957430" y="159465"/>
                </a:cubicBezTo>
                <a:cubicBezTo>
                  <a:pt x="957430" y="133066"/>
                  <a:pt x="964976" y="112449"/>
                  <a:pt x="980068" y="97613"/>
                </a:cubicBezTo>
                <a:cubicBezTo>
                  <a:pt x="995160" y="82776"/>
                  <a:pt x="1015496" y="75358"/>
                  <a:pt x="1041076" y="75358"/>
                </a:cubicBezTo>
                <a:close/>
                <a:moveTo>
                  <a:pt x="888695" y="75358"/>
                </a:moveTo>
                <a:cubicBezTo>
                  <a:pt x="903224" y="75358"/>
                  <a:pt x="916218" y="77558"/>
                  <a:pt x="927678" y="81958"/>
                </a:cubicBezTo>
                <a:lnTo>
                  <a:pt x="927678" y="113114"/>
                </a:lnTo>
                <a:cubicBezTo>
                  <a:pt x="916628" y="105542"/>
                  <a:pt x="903940" y="101757"/>
                  <a:pt x="889615" y="101757"/>
                </a:cubicBezTo>
                <a:cubicBezTo>
                  <a:pt x="885113" y="101757"/>
                  <a:pt x="881046" y="102217"/>
                  <a:pt x="877414" y="103138"/>
                </a:cubicBezTo>
                <a:cubicBezTo>
                  <a:pt x="873781" y="104059"/>
                  <a:pt x="870686" y="105338"/>
                  <a:pt x="868128" y="106975"/>
                </a:cubicBezTo>
                <a:cubicBezTo>
                  <a:pt x="865570" y="108612"/>
                  <a:pt x="863575" y="110582"/>
                  <a:pt x="862143" y="112884"/>
                </a:cubicBezTo>
                <a:cubicBezTo>
                  <a:pt x="860710" y="115186"/>
                  <a:pt x="859994" y="117718"/>
                  <a:pt x="859994" y="120481"/>
                </a:cubicBezTo>
                <a:cubicBezTo>
                  <a:pt x="859994" y="123858"/>
                  <a:pt x="860710" y="126722"/>
                  <a:pt x="862143" y="129076"/>
                </a:cubicBezTo>
                <a:cubicBezTo>
                  <a:pt x="863575" y="131429"/>
                  <a:pt x="865698" y="133501"/>
                  <a:pt x="868512" y="135292"/>
                </a:cubicBezTo>
                <a:cubicBezTo>
                  <a:pt x="871326" y="137082"/>
                  <a:pt x="874702" y="138719"/>
                  <a:pt x="878642" y="140203"/>
                </a:cubicBezTo>
                <a:cubicBezTo>
                  <a:pt x="882581" y="141687"/>
                  <a:pt x="887109" y="143298"/>
                  <a:pt x="892225" y="145038"/>
                </a:cubicBezTo>
                <a:cubicBezTo>
                  <a:pt x="898978" y="147800"/>
                  <a:pt x="905040" y="150614"/>
                  <a:pt x="910412" y="153479"/>
                </a:cubicBezTo>
                <a:cubicBezTo>
                  <a:pt x="915784" y="156344"/>
                  <a:pt x="920362" y="159593"/>
                  <a:pt x="924148" y="163225"/>
                </a:cubicBezTo>
                <a:cubicBezTo>
                  <a:pt x="927934" y="166857"/>
                  <a:pt x="930850" y="171052"/>
                  <a:pt x="932897" y="175810"/>
                </a:cubicBezTo>
                <a:cubicBezTo>
                  <a:pt x="934943" y="180568"/>
                  <a:pt x="935966" y="186221"/>
                  <a:pt x="935966" y="192770"/>
                </a:cubicBezTo>
                <a:cubicBezTo>
                  <a:pt x="935966" y="200750"/>
                  <a:pt x="934124" y="207708"/>
                  <a:pt x="930441" y="213643"/>
                </a:cubicBezTo>
                <a:cubicBezTo>
                  <a:pt x="926757" y="219577"/>
                  <a:pt x="921846" y="224489"/>
                  <a:pt x="915707" y="228377"/>
                </a:cubicBezTo>
                <a:cubicBezTo>
                  <a:pt x="909568" y="232265"/>
                  <a:pt x="902482" y="235155"/>
                  <a:pt x="894450" y="237048"/>
                </a:cubicBezTo>
                <a:cubicBezTo>
                  <a:pt x="886418" y="238941"/>
                  <a:pt x="877951" y="239888"/>
                  <a:pt x="869049" y="239888"/>
                </a:cubicBezTo>
                <a:cubicBezTo>
                  <a:pt x="851860" y="239888"/>
                  <a:pt x="836972" y="237023"/>
                  <a:pt x="824387" y="231293"/>
                </a:cubicBezTo>
                <a:lnTo>
                  <a:pt x="824387" y="198295"/>
                </a:lnTo>
                <a:cubicBezTo>
                  <a:pt x="837688" y="208424"/>
                  <a:pt x="852371" y="213489"/>
                  <a:pt x="868435" y="213489"/>
                </a:cubicBezTo>
                <a:cubicBezTo>
                  <a:pt x="889922" y="213489"/>
                  <a:pt x="900666" y="207145"/>
                  <a:pt x="900666" y="194458"/>
                </a:cubicBezTo>
                <a:cubicBezTo>
                  <a:pt x="900666" y="190877"/>
                  <a:pt x="899745" y="187833"/>
                  <a:pt x="897903" y="185326"/>
                </a:cubicBezTo>
                <a:cubicBezTo>
                  <a:pt x="896062" y="182819"/>
                  <a:pt x="893580" y="180594"/>
                  <a:pt x="890460" y="178650"/>
                </a:cubicBezTo>
                <a:cubicBezTo>
                  <a:pt x="887339" y="176705"/>
                  <a:pt x="883655" y="174966"/>
                  <a:pt x="879409" y="173431"/>
                </a:cubicBezTo>
                <a:cubicBezTo>
                  <a:pt x="875163" y="171896"/>
                  <a:pt x="870431" y="170157"/>
                  <a:pt x="865212" y="168213"/>
                </a:cubicBezTo>
                <a:cubicBezTo>
                  <a:pt x="858766" y="165655"/>
                  <a:pt x="852960" y="162943"/>
                  <a:pt x="847792" y="160079"/>
                </a:cubicBezTo>
                <a:cubicBezTo>
                  <a:pt x="842625" y="157214"/>
                  <a:pt x="838328" y="153965"/>
                  <a:pt x="834900" y="150333"/>
                </a:cubicBezTo>
                <a:cubicBezTo>
                  <a:pt x="831473" y="146700"/>
                  <a:pt x="828889" y="142582"/>
                  <a:pt x="827150" y="137978"/>
                </a:cubicBezTo>
                <a:cubicBezTo>
                  <a:pt x="825410" y="133373"/>
                  <a:pt x="824540" y="128001"/>
                  <a:pt x="824540" y="121862"/>
                </a:cubicBezTo>
                <a:cubicBezTo>
                  <a:pt x="824540" y="114291"/>
                  <a:pt x="826331" y="107614"/>
                  <a:pt x="829912" y="101833"/>
                </a:cubicBezTo>
                <a:cubicBezTo>
                  <a:pt x="833493" y="96052"/>
                  <a:pt x="838302" y="91192"/>
                  <a:pt x="844339" y="87253"/>
                </a:cubicBezTo>
                <a:cubicBezTo>
                  <a:pt x="850376" y="83313"/>
                  <a:pt x="857231" y="80346"/>
                  <a:pt x="864905" y="78351"/>
                </a:cubicBezTo>
                <a:cubicBezTo>
                  <a:pt x="872579" y="76356"/>
                  <a:pt x="880509" y="75358"/>
                  <a:pt x="888695" y="75358"/>
                </a:cubicBezTo>
                <a:close/>
                <a:moveTo>
                  <a:pt x="717226" y="75358"/>
                </a:moveTo>
                <a:cubicBezTo>
                  <a:pt x="741783" y="75358"/>
                  <a:pt x="760916" y="82572"/>
                  <a:pt x="774627" y="96999"/>
                </a:cubicBezTo>
                <a:cubicBezTo>
                  <a:pt x="788338" y="111426"/>
                  <a:pt x="795193" y="131429"/>
                  <a:pt x="795193" y="157009"/>
                </a:cubicBezTo>
                <a:cubicBezTo>
                  <a:pt x="795193" y="182077"/>
                  <a:pt x="787801" y="202157"/>
                  <a:pt x="773016" y="217249"/>
                </a:cubicBezTo>
                <a:cubicBezTo>
                  <a:pt x="758230" y="232342"/>
                  <a:pt x="738355" y="239888"/>
                  <a:pt x="713389" y="239888"/>
                </a:cubicBezTo>
                <a:cubicBezTo>
                  <a:pt x="689139" y="239888"/>
                  <a:pt x="669775" y="232546"/>
                  <a:pt x="655297" y="217863"/>
                </a:cubicBezTo>
                <a:cubicBezTo>
                  <a:pt x="640819" y="203181"/>
                  <a:pt x="633580" y="183714"/>
                  <a:pt x="633580" y="159465"/>
                </a:cubicBezTo>
                <a:cubicBezTo>
                  <a:pt x="633580" y="133066"/>
                  <a:pt x="641126" y="112449"/>
                  <a:pt x="656218" y="97613"/>
                </a:cubicBezTo>
                <a:cubicBezTo>
                  <a:pt x="671310" y="82776"/>
                  <a:pt x="691646" y="75358"/>
                  <a:pt x="717226" y="75358"/>
                </a:cubicBezTo>
                <a:close/>
                <a:moveTo>
                  <a:pt x="451754" y="75358"/>
                </a:moveTo>
                <a:cubicBezTo>
                  <a:pt x="466078" y="75358"/>
                  <a:pt x="478715" y="77865"/>
                  <a:pt x="489663" y="82879"/>
                </a:cubicBezTo>
                <a:lnTo>
                  <a:pt x="489663" y="116030"/>
                </a:lnTo>
                <a:cubicBezTo>
                  <a:pt x="478715" y="107845"/>
                  <a:pt x="467051" y="103752"/>
                  <a:pt x="454670" y="103752"/>
                </a:cubicBezTo>
                <a:cubicBezTo>
                  <a:pt x="439629" y="103752"/>
                  <a:pt x="427299" y="108842"/>
                  <a:pt x="417681" y="119023"/>
                </a:cubicBezTo>
                <a:cubicBezTo>
                  <a:pt x="408063" y="129204"/>
                  <a:pt x="403254" y="142531"/>
                  <a:pt x="403254" y="159004"/>
                </a:cubicBezTo>
                <a:cubicBezTo>
                  <a:pt x="403254" y="175273"/>
                  <a:pt x="407782" y="188114"/>
                  <a:pt x="416837" y="197527"/>
                </a:cubicBezTo>
                <a:cubicBezTo>
                  <a:pt x="425893" y="206941"/>
                  <a:pt x="438043" y="211647"/>
                  <a:pt x="453289" y="211647"/>
                </a:cubicBezTo>
                <a:cubicBezTo>
                  <a:pt x="466078" y="211647"/>
                  <a:pt x="478152" y="207094"/>
                  <a:pt x="489510" y="197988"/>
                </a:cubicBezTo>
                <a:lnTo>
                  <a:pt x="489510" y="228991"/>
                </a:lnTo>
                <a:cubicBezTo>
                  <a:pt x="476924" y="236255"/>
                  <a:pt x="462037" y="239888"/>
                  <a:pt x="444847" y="239888"/>
                </a:cubicBezTo>
                <a:cubicBezTo>
                  <a:pt x="421518" y="239888"/>
                  <a:pt x="402692" y="232597"/>
                  <a:pt x="388367" y="218017"/>
                </a:cubicBezTo>
                <a:cubicBezTo>
                  <a:pt x="374042" y="203436"/>
                  <a:pt x="366880" y="184533"/>
                  <a:pt x="366880" y="161306"/>
                </a:cubicBezTo>
                <a:cubicBezTo>
                  <a:pt x="366880" y="135420"/>
                  <a:pt x="374579" y="114623"/>
                  <a:pt x="389978" y="98917"/>
                </a:cubicBezTo>
                <a:cubicBezTo>
                  <a:pt x="405377" y="83211"/>
                  <a:pt x="425969" y="75358"/>
                  <a:pt x="451754" y="75358"/>
                </a:cubicBezTo>
                <a:close/>
                <a:moveTo>
                  <a:pt x="3108336" y="32537"/>
                </a:moveTo>
                <a:lnTo>
                  <a:pt x="3108336" y="79042"/>
                </a:lnTo>
                <a:lnTo>
                  <a:pt x="3145938" y="79042"/>
                </a:lnTo>
                <a:lnTo>
                  <a:pt x="3145938" y="106975"/>
                </a:lnTo>
                <a:lnTo>
                  <a:pt x="3108336" y="106975"/>
                </a:lnTo>
                <a:lnTo>
                  <a:pt x="3108336" y="185556"/>
                </a:lnTo>
                <a:cubicBezTo>
                  <a:pt x="3108336" y="194867"/>
                  <a:pt x="3110024" y="201518"/>
                  <a:pt x="3113401" y="205508"/>
                </a:cubicBezTo>
                <a:cubicBezTo>
                  <a:pt x="3116777" y="209499"/>
                  <a:pt x="3122405" y="211494"/>
                  <a:pt x="3130283" y="211494"/>
                </a:cubicBezTo>
                <a:cubicBezTo>
                  <a:pt x="3136320" y="211494"/>
                  <a:pt x="3141538" y="209755"/>
                  <a:pt x="3145938" y="206276"/>
                </a:cubicBezTo>
                <a:lnTo>
                  <a:pt x="3145938" y="234516"/>
                </a:lnTo>
                <a:cubicBezTo>
                  <a:pt x="3138980" y="237995"/>
                  <a:pt x="3129823" y="239734"/>
                  <a:pt x="3118465" y="239734"/>
                </a:cubicBezTo>
                <a:cubicBezTo>
                  <a:pt x="3087975" y="239734"/>
                  <a:pt x="3072729" y="225102"/>
                  <a:pt x="3072729" y="195839"/>
                </a:cubicBezTo>
                <a:lnTo>
                  <a:pt x="3072729" y="106975"/>
                </a:lnTo>
                <a:lnTo>
                  <a:pt x="3046484" y="106975"/>
                </a:lnTo>
                <a:lnTo>
                  <a:pt x="3046484" y="79042"/>
                </a:lnTo>
                <a:lnTo>
                  <a:pt x="3072729" y="79042"/>
                </a:lnTo>
                <a:lnTo>
                  <a:pt x="3072729" y="42667"/>
                </a:lnTo>
                <a:close/>
                <a:moveTo>
                  <a:pt x="1308111" y="32537"/>
                </a:moveTo>
                <a:lnTo>
                  <a:pt x="1308111" y="79042"/>
                </a:lnTo>
                <a:lnTo>
                  <a:pt x="1345713" y="79042"/>
                </a:lnTo>
                <a:lnTo>
                  <a:pt x="1345713" y="106975"/>
                </a:lnTo>
                <a:lnTo>
                  <a:pt x="1308111" y="106975"/>
                </a:lnTo>
                <a:lnTo>
                  <a:pt x="1308111" y="185556"/>
                </a:lnTo>
                <a:cubicBezTo>
                  <a:pt x="1308111" y="194867"/>
                  <a:pt x="1309799" y="201518"/>
                  <a:pt x="1313176" y="205508"/>
                </a:cubicBezTo>
                <a:cubicBezTo>
                  <a:pt x="1316552" y="209499"/>
                  <a:pt x="1322180" y="211494"/>
                  <a:pt x="1330058" y="211494"/>
                </a:cubicBezTo>
                <a:cubicBezTo>
                  <a:pt x="1336095" y="211494"/>
                  <a:pt x="1341314" y="209755"/>
                  <a:pt x="1345713" y="206276"/>
                </a:cubicBezTo>
                <a:lnTo>
                  <a:pt x="1345713" y="234516"/>
                </a:lnTo>
                <a:cubicBezTo>
                  <a:pt x="1338756" y="237995"/>
                  <a:pt x="1329598" y="239734"/>
                  <a:pt x="1318240" y="239734"/>
                </a:cubicBezTo>
                <a:cubicBezTo>
                  <a:pt x="1287749" y="239734"/>
                  <a:pt x="1272504" y="225102"/>
                  <a:pt x="1272504" y="195839"/>
                </a:cubicBezTo>
                <a:lnTo>
                  <a:pt x="1272504" y="106975"/>
                </a:lnTo>
                <a:lnTo>
                  <a:pt x="1246259" y="106975"/>
                </a:lnTo>
                <a:lnTo>
                  <a:pt x="1246259" y="79042"/>
                </a:lnTo>
                <a:lnTo>
                  <a:pt x="1272504" y="79042"/>
                </a:lnTo>
                <a:lnTo>
                  <a:pt x="1272504" y="42667"/>
                </a:lnTo>
                <a:close/>
                <a:moveTo>
                  <a:pt x="1846613" y="16115"/>
                </a:moveTo>
                <a:lnTo>
                  <a:pt x="1954969" y="16115"/>
                </a:lnTo>
                <a:lnTo>
                  <a:pt x="1954969" y="46504"/>
                </a:lnTo>
                <a:lnTo>
                  <a:pt x="1876234" y="46504"/>
                </a:lnTo>
                <a:lnTo>
                  <a:pt x="1872551" y="101603"/>
                </a:lnTo>
                <a:cubicBezTo>
                  <a:pt x="1879611" y="101194"/>
                  <a:pt x="1886006" y="100989"/>
                  <a:pt x="1891736" y="100989"/>
                </a:cubicBezTo>
                <a:cubicBezTo>
                  <a:pt x="1915065" y="100989"/>
                  <a:pt x="1933098" y="106975"/>
                  <a:pt x="1945837" y="118946"/>
                </a:cubicBezTo>
                <a:cubicBezTo>
                  <a:pt x="1958576" y="130918"/>
                  <a:pt x="1964945" y="147289"/>
                  <a:pt x="1964945" y="168059"/>
                </a:cubicBezTo>
                <a:cubicBezTo>
                  <a:pt x="1964945" y="189853"/>
                  <a:pt x="1957655" y="207325"/>
                  <a:pt x="1943074" y="220473"/>
                </a:cubicBezTo>
                <a:cubicBezTo>
                  <a:pt x="1928494" y="233621"/>
                  <a:pt x="1908465" y="240195"/>
                  <a:pt x="1882987" y="240195"/>
                </a:cubicBezTo>
                <a:cubicBezTo>
                  <a:pt x="1861500" y="240195"/>
                  <a:pt x="1845487" y="237176"/>
                  <a:pt x="1834948" y="231139"/>
                </a:cubicBezTo>
                <a:lnTo>
                  <a:pt x="1834948" y="196914"/>
                </a:lnTo>
                <a:cubicBezTo>
                  <a:pt x="1849376" y="206634"/>
                  <a:pt x="1864007" y="211494"/>
                  <a:pt x="1878843" y="211494"/>
                </a:cubicBezTo>
                <a:cubicBezTo>
                  <a:pt x="1893782" y="211494"/>
                  <a:pt x="1905805" y="207683"/>
                  <a:pt x="1914911" y="200060"/>
                </a:cubicBezTo>
                <a:cubicBezTo>
                  <a:pt x="1924017" y="192437"/>
                  <a:pt x="1928571" y="182282"/>
                  <a:pt x="1928571" y="169594"/>
                </a:cubicBezTo>
                <a:cubicBezTo>
                  <a:pt x="1928571" y="157111"/>
                  <a:pt x="1923941" y="147391"/>
                  <a:pt x="1914681" y="140433"/>
                </a:cubicBezTo>
                <a:cubicBezTo>
                  <a:pt x="1905421" y="133476"/>
                  <a:pt x="1892145" y="129997"/>
                  <a:pt x="1874853" y="129997"/>
                </a:cubicBezTo>
                <a:cubicBezTo>
                  <a:pt x="1868919" y="129997"/>
                  <a:pt x="1856896" y="130611"/>
                  <a:pt x="1838785" y="131838"/>
                </a:cubicBezTo>
                <a:close/>
                <a:moveTo>
                  <a:pt x="0" y="16115"/>
                </a:moveTo>
                <a:lnTo>
                  <a:pt x="51415" y="16115"/>
                </a:lnTo>
                <a:lnTo>
                  <a:pt x="109277" y="162688"/>
                </a:lnTo>
                <a:cubicBezTo>
                  <a:pt x="113677" y="173943"/>
                  <a:pt x="116542" y="182333"/>
                  <a:pt x="117872" y="187858"/>
                </a:cubicBezTo>
                <a:lnTo>
                  <a:pt x="118639" y="187858"/>
                </a:lnTo>
                <a:cubicBezTo>
                  <a:pt x="122425" y="176296"/>
                  <a:pt x="125495" y="167701"/>
                  <a:pt x="127848" y="162074"/>
                </a:cubicBezTo>
                <a:lnTo>
                  <a:pt x="186784" y="16115"/>
                </a:lnTo>
                <a:lnTo>
                  <a:pt x="236358" y="16115"/>
                </a:lnTo>
                <a:lnTo>
                  <a:pt x="236358" y="236204"/>
                </a:lnTo>
                <a:lnTo>
                  <a:pt x="200137" y="236204"/>
                </a:lnTo>
                <a:lnTo>
                  <a:pt x="200137" y="93776"/>
                </a:lnTo>
                <a:cubicBezTo>
                  <a:pt x="200137" y="82111"/>
                  <a:pt x="200853" y="67838"/>
                  <a:pt x="202285" y="50955"/>
                </a:cubicBezTo>
                <a:lnTo>
                  <a:pt x="201671" y="50955"/>
                </a:lnTo>
                <a:cubicBezTo>
                  <a:pt x="199420" y="60573"/>
                  <a:pt x="197425" y="67480"/>
                  <a:pt x="195686" y="71675"/>
                </a:cubicBezTo>
                <a:lnTo>
                  <a:pt x="129997" y="236204"/>
                </a:lnTo>
                <a:lnTo>
                  <a:pt x="104826" y="236204"/>
                </a:lnTo>
                <a:lnTo>
                  <a:pt x="38984" y="72902"/>
                </a:lnTo>
                <a:cubicBezTo>
                  <a:pt x="37142" y="68093"/>
                  <a:pt x="35198" y="60778"/>
                  <a:pt x="33151" y="50955"/>
                </a:cubicBezTo>
                <a:lnTo>
                  <a:pt x="32537" y="50955"/>
                </a:lnTo>
                <a:cubicBezTo>
                  <a:pt x="33356" y="59754"/>
                  <a:pt x="33765" y="74130"/>
                  <a:pt x="33765" y="94083"/>
                </a:cubicBezTo>
                <a:lnTo>
                  <a:pt x="33765" y="236204"/>
                </a:lnTo>
                <a:lnTo>
                  <a:pt x="0" y="236204"/>
                </a:lnTo>
                <a:close/>
                <a:moveTo>
                  <a:pt x="2224604" y="12432"/>
                </a:moveTo>
                <a:cubicBezTo>
                  <a:pt x="2245886" y="12432"/>
                  <a:pt x="2263536" y="15450"/>
                  <a:pt x="2277554" y="21487"/>
                </a:cubicBezTo>
                <a:lnTo>
                  <a:pt x="2277554" y="57708"/>
                </a:lnTo>
                <a:cubicBezTo>
                  <a:pt x="2262718" y="48909"/>
                  <a:pt x="2246347" y="44509"/>
                  <a:pt x="2228441" y="44509"/>
                </a:cubicBezTo>
                <a:cubicBezTo>
                  <a:pt x="2204600" y="44509"/>
                  <a:pt x="2185288" y="52132"/>
                  <a:pt x="2170502" y="67377"/>
                </a:cubicBezTo>
                <a:cubicBezTo>
                  <a:pt x="2155717" y="82623"/>
                  <a:pt x="2148325" y="102984"/>
                  <a:pt x="2148325" y="128462"/>
                </a:cubicBezTo>
                <a:cubicBezTo>
                  <a:pt x="2148325" y="152712"/>
                  <a:pt x="2155231" y="172024"/>
                  <a:pt x="2169044" y="186400"/>
                </a:cubicBezTo>
                <a:cubicBezTo>
                  <a:pt x="2182857" y="200776"/>
                  <a:pt x="2201019" y="207964"/>
                  <a:pt x="2223529" y="207964"/>
                </a:cubicBezTo>
                <a:cubicBezTo>
                  <a:pt x="2244300" y="207964"/>
                  <a:pt x="2262308" y="203053"/>
                  <a:pt x="2277554" y="193230"/>
                </a:cubicBezTo>
                <a:lnTo>
                  <a:pt x="2277554" y="226995"/>
                </a:lnTo>
                <a:cubicBezTo>
                  <a:pt x="2260978" y="235590"/>
                  <a:pt x="2240361" y="239888"/>
                  <a:pt x="2215702" y="239888"/>
                </a:cubicBezTo>
                <a:cubicBezTo>
                  <a:pt x="2183778" y="239888"/>
                  <a:pt x="2158198" y="229809"/>
                  <a:pt x="2138962" y="209652"/>
                </a:cubicBezTo>
                <a:cubicBezTo>
                  <a:pt x="2119726" y="189495"/>
                  <a:pt x="2110108" y="163046"/>
                  <a:pt x="2110108" y="130304"/>
                </a:cubicBezTo>
                <a:cubicBezTo>
                  <a:pt x="2110108" y="95106"/>
                  <a:pt x="2120929" y="66661"/>
                  <a:pt x="2142569" y="44969"/>
                </a:cubicBezTo>
                <a:cubicBezTo>
                  <a:pt x="2164210" y="23278"/>
                  <a:pt x="2191555" y="12432"/>
                  <a:pt x="2224604" y="12432"/>
                </a:cubicBezTo>
                <a:close/>
                <a:moveTo>
                  <a:pt x="1749754" y="12432"/>
                </a:moveTo>
                <a:cubicBezTo>
                  <a:pt x="1758042" y="12432"/>
                  <a:pt x="1765588" y="12994"/>
                  <a:pt x="1772392" y="14120"/>
                </a:cubicBezTo>
                <a:cubicBezTo>
                  <a:pt x="1779196" y="15246"/>
                  <a:pt x="1784645" y="16780"/>
                  <a:pt x="1788737" y="18724"/>
                </a:cubicBezTo>
                <a:lnTo>
                  <a:pt x="1788737" y="50801"/>
                </a:lnTo>
                <a:cubicBezTo>
                  <a:pt x="1783519" y="48141"/>
                  <a:pt x="1777943" y="45890"/>
                  <a:pt x="1772008" y="44048"/>
                </a:cubicBezTo>
                <a:cubicBezTo>
                  <a:pt x="1766074" y="42207"/>
                  <a:pt x="1759269" y="41286"/>
                  <a:pt x="1751595" y="41286"/>
                </a:cubicBezTo>
                <a:cubicBezTo>
                  <a:pt x="1743001" y="41286"/>
                  <a:pt x="1735071" y="43025"/>
                  <a:pt x="1727806" y="46504"/>
                </a:cubicBezTo>
                <a:cubicBezTo>
                  <a:pt x="1720542" y="49983"/>
                  <a:pt x="1714274" y="55073"/>
                  <a:pt x="1709005" y="61775"/>
                </a:cubicBezTo>
                <a:cubicBezTo>
                  <a:pt x="1703736" y="68477"/>
                  <a:pt x="1699592" y="76765"/>
                  <a:pt x="1696573" y="86639"/>
                </a:cubicBezTo>
                <a:cubicBezTo>
                  <a:pt x="1693555" y="96513"/>
                  <a:pt x="1691994" y="107896"/>
                  <a:pt x="1691892" y="120788"/>
                </a:cubicBezTo>
                <a:lnTo>
                  <a:pt x="1692813" y="120788"/>
                </a:lnTo>
                <a:cubicBezTo>
                  <a:pt x="1697520" y="113523"/>
                  <a:pt x="1703889" y="107793"/>
                  <a:pt x="1711921" y="103598"/>
                </a:cubicBezTo>
                <a:cubicBezTo>
                  <a:pt x="1719953" y="99403"/>
                  <a:pt x="1729392" y="97306"/>
                  <a:pt x="1740238" y="97306"/>
                </a:cubicBezTo>
                <a:cubicBezTo>
                  <a:pt x="1749856" y="97306"/>
                  <a:pt x="1758528" y="98866"/>
                  <a:pt x="1766253" y="101987"/>
                </a:cubicBezTo>
                <a:cubicBezTo>
                  <a:pt x="1773978" y="105107"/>
                  <a:pt x="1780577" y="109610"/>
                  <a:pt x="1786051" y="115493"/>
                </a:cubicBezTo>
                <a:cubicBezTo>
                  <a:pt x="1791526" y="121376"/>
                  <a:pt x="1795746" y="128539"/>
                  <a:pt x="1798713" y="136980"/>
                </a:cubicBezTo>
                <a:cubicBezTo>
                  <a:pt x="1801681" y="145421"/>
                  <a:pt x="1803164" y="154911"/>
                  <a:pt x="1803164" y="165450"/>
                </a:cubicBezTo>
                <a:cubicBezTo>
                  <a:pt x="1803164" y="176501"/>
                  <a:pt x="1801348" y="186579"/>
                  <a:pt x="1797716" y="195686"/>
                </a:cubicBezTo>
                <a:cubicBezTo>
                  <a:pt x="1794084" y="204792"/>
                  <a:pt x="1789044" y="212645"/>
                  <a:pt x="1782598" y="219245"/>
                </a:cubicBezTo>
                <a:cubicBezTo>
                  <a:pt x="1776152" y="225844"/>
                  <a:pt x="1768504" y="230960"/>
                  <a:pt x="1759653" y="234593"/>
                </a:cubicBezTo>
                <a:cubicBezTo>
                  <a:pt x="1750802" y="238225"/>
                  <a:pt x="1741210" y="240041"/>
                  <a:pt x="1730876" y="240041"/>
                </a:cubicBezTo>
                <a:cubicBezTo>
                  <a:pt x="1719825" y="240041"/>
                  <a:pt x="1709670" y="237892"/>
                  <a:pt x="1700410" y="233595"/>
                </a:cubicBezTo>
                <a:cubicBezTo>
                  <a:pt x="1691150" y="229298"/>
                  <a:pt x="1683169" y="222903"/>
                  <a:pt x="1676467" y="214410"/>
                </a:cubicBezTo>
                <a:cubicBezTo>
                  <a:pt x="1669766" y="205918"/>
                  <a:pt x="1664573" y="195353"/>
                  <a:pt x="1660889" y="182717"/>
                </a:cubicBezTo>
                <a:cubicBezTo>
                  <a:pt x="1657206" y="170080"/>
                  <a:pt x="1655364" y="155423"/>
                  <a:pt x="1655364" y="138745"/>
                </a:cubicBezTo>
                <a:cubicBezTo>
                  <a:pt x="1655364" y="118383"/>
                  <a:pt x="1657794" y="100324"/>
                  <a:pt x="1662654" y="84567"/>
                </a:cubicBezTo>
                <a:cubicBezTo>
                  <a:pt x="1667515" y="68810"/>
                  <a:pt x="1674191" y="55610"/>
                  <a:pt x="1682683" y="44969"/>
                </a:cubicBezTo>
                <a:cubicBezTo>
                  <a:pt x="1691176" y="34328"/>
                  <a:pt x="1701152" y="26245"/>
                  <a:pt x="1712612" y="20720"/>
                </a:cubicBezTo>
                <a:cubicBezTo>
                  <a:pt x="1724072" y="15194"/>
                  <a:pt x="1736452" y="12432"/>
                  <a:pt x="1749754" y="12432"/>
                </a:cubicBezTo>
                <a:close/>
                <a:moveTo>
                  <a:pt x="1548375" y="12432"/>
                </a:moveTo>
                <a:cubicBezTo>
                  <a:pt x="1567918" y="12432"/>
                  <a:pt x="1583573" y="17343"/>
                  <a:pt x="1595340" y="27166"/>
                </a:cubicBezTo>
                <a:cubicBezTo>
                  <a:pt x="1607107" y="36988"/>
                  <a:pt x="1612990" y="49574"/>
                  <a:pt x="1612990" y="64922"/>
                </a:cubicBezTo>
                <a:cubicBezTo>
                  <a:pt x="1612990" y="93878"/>
                  <a:pt x="1598256" y="112500"/>
                  <a:pt x="1568788" y="120788"/>
                </a:cubicBezTo>
                <a:lnTo>
                  <a:pt x="1568788" y="121402"/>
                </a:lnTo>
                <a:cubicBezTo>
                  <a:pt x="1584647" y="122937"/>
                  <a:pt x="1597182" y="128487"/>
                  <a:pt x="1606390" y="138054"/>
                </a:cubicBezTo>
                <a:cubicBezTo>
                  <a:pt x="1615599" y="147621"/>
                  <a:pt x="1620203" y="159567"/>
                  <a:pt x="1620203" y="173892"/>
                </a:cubicBezTo>
                <a:cubicBezTo>
                  <a:pt x="1620203" y="193639"/>
                  <a:pt x="1612785" y="209576"/>
                  <a:pt x="1597949" y="221700"/>
                </a:cubicBezTo>
                <a:cubicBezTo>
                  <a:pt x="1583113" y="233825"/>
                  <a:pt x="1563570" y="239888"/>
                  <a:pt x="1539320" y="239888"/>
                </a:cubicBezTo>
                <a:cubicBezTo>
                  <a:pt x="1517526" y="239888"/>
                  <a:pt x="1500132" y="235948"/>
                  <a:pt x="1487137" y="228070"/>
                </a:cubicBezTo>
                <a:lnTo>
                  <a:pt x="1487137" y="194611"/>
                </a:lnTo>
                <a:cubicBezTo>
                  <a:pt x="1501462" y="205969"/>
                  <a:pt x="1517628" y="211647"/>
                  <a:pt x="1535637" y="211647"/>
                </a:cubicBezTo>
                <a:cubicBezTo>
                  <a:pt x="1550268" y="211647"/>
                  <a:pt x="1561958" y="208322"/>
                  <a:pt x="1570706" y="201671"/>
                </a:cubicBezTo>
                <a:cubicBezTo>
                  <a:pt x="1579455" y="195021"/>
                  <a:pt x="1583829" y="186016"/>
                  <a:pt x="1583829" y="174659"/>
                </a:cubicBezTo>
                <a:cubicBezTo>
                  <a:pt x="1583829" y="149693"/>
                  <a:pt x="1564746" y="137210"/>
                  <a:pt x="1526581" y="137210"/>
                </a:cubicBezTo>
                <a:lnTo>
                  <a:pt x="1509545" y="137210"/>
                </a:lnTo>
                <a:lnTo>
                  <a:pt x="1509545" y="108663"/>
                </a:lnTo>
                <a:lnTo>
                  <a:pt x="1525814" y="108663"/>
                </a:lnTo>
                <a:cubicBezTo>
                  <a:pt x="1559682" y="108663"/>
                  <a:pt x="1576615" y="96896"/>
                  <a:pt x="1576615" y="73363"/>
                </a:cubicBezTo>
                <a:cubicBezTo>
                  <a:pt x="1576615" y="51671"/>
                  <a:pt x="1563416" y="40825"/>
                  <a:pt x="1537018" y="40825"/>
                </a:cubicBezTo>
                <a:cubicBezTo>
                  <a:pt x="1522284" y="40825"/>
                  <a:pt x="1508420" y="46095"/>
                  <a:pt x="1495425" y="56634"/>
                </a:cubicBezTo>
                <a:lnTo>
                  <a:pt x="1495425" y="25017"/>
                </a:lnTo>
                <a:cubicBezTo>
                  <a:pt x="1510364" y="16627"/>
                  <a:pt x="1528014" y="12432"/>
                  <a:pt x="1548375" y="12432"/>
                </a:cubicBezTo>
                <a:close/>
                <a:moveTo>
                  <a:pt x="2719067" y="5525"/>
                </a:moveTo>
                <a:cubicBezTo>
                  <a:pt x="2725103" y="5525"/>
                  <a:pt x="2730219" y="7469"/>
                  <a:pt x="2734414" y="11357"/>
                </a:cubicBezTo>
                <a:cubicBezTo>
                  <a:pt x="2738610" y="15246"/>
                  <a:pt x="2740707" y="20106"/>
                  <a:pt x="2740707" y="25938"/>
                </a:cubicBezTo>
                <a:cubicBezTo>
                  <a:pt x="2740707" y="31463"/>
                  <a:pt x="2738610" y="36195"/>
                  <a:pt x="2734414" y="40135"/>
                </a:cubicBezTo>
                <a:cubicBezTo>
                  <a:pt x="2730219" y="44074"/>
                  <a:pt x="2725103" y="46044"/>
                  <a:pt x="2719067" y="46044"/>
                </a:cubicBezTo>
                <a:cubicBezTo>
                  <a:pt x="2713234" y="46044"/>
                  <a:pt x="2708246" y="44151"/>
                  <a:pt x="2704102" y="40365"/>
                </a:cubicBezTo>
                <a:cubicBezTo>
                  <a:pt x="2699958" y="36579"/>
                  <a:pt x="2697886" y="31770"/>
                  <a:pt x="2697886" y="25938"/>
                </a:cubicBezTo>
                <a:cubicBezTo>
                  <a:pt x="2697886" y="20106"/>
                  <a:pt x="2699958" y="15246"/>
                  <a:pt x="2704102" y="11357"/>
                </a:cubicBezTo>
                <a:cubicBezTo>
                  <a:pt x="2708246" y="7469"/>
                  <a:pt x="2713234" y="5525"/>
                  <a:pt x="2719067" y="5525"/>
                </a:cubicBezTo>
                <a:close/>
                <a:moveTo>
                  <a:pt x="309241" y="5525"/>
                </a:moveTo>
                <a:cubicBezTo>
                  <a:pt x="315278" y="5525"/>
                  <a:pt x="320394" y="7469"/>
                  <a:pt x="324589" y="11357"/>
                </a:cubicBezTo>
                <a:cubicBezTo>
                  <a:pt x="328784" y="15246"/>
                  <a:pt x="330882" y="20106"/>
                  <a:pt x="330882" y="25938"/>
                </a:cubicBezTo>
                <a:cubicBezTo>
                  <a:pt x="330882" y="31463"/>
                  <a:pt x="328784" y="36195"/>
                  <a:pt x="324589" y="40135"/>
                </a:cubicBezTo>
                <a:cubicBezTo>
                  <a:pt x="320394" y="44074"/>
                  <a:pt x="315278" y="46044"/>
                  <a:pt x="309241" y="46044"/>
                </a:cubicBezTo>
                <a:cubicBezTo>
                  <a:pt x="303409" y="46044"/>
                  <a:pt x="298421" y="44151"/>
                  <a:pt x="294277" y="40365"/>
                </a:cubicBezTo>
                <a:cubicBezTo>
                  <a:pt x="290133" y="36579"/>
                  <a:pt x="288061" y="31770"/>
                  <a:pt x="288061" y="25938"/>
                </a:cubicBezTo>
                <a:cubicBezTo>
                  <a:pt x="288061" y="20106"/>
                  <a:pt x="290133" y="15246"/>
                  <a:pt x="294277" y="11357"/>
                </a:cubicBezTo>
                <a:cubicBezTo>
                  <a:pt x="298421" y="7469"/>
                  <a:pt x="303409" y="5525"/>
                  <a:pt x="309241" y="5525"/>
                </a:cubicBezTo>
                <a:close/>
                <a:moveTo>
                  <a:pt x="2786835" y="3530"/>
                </a:moveTo>
                <a:lnTo>
                  <a:pt x="2822595" y="3530"/>
                </a:lnTo>
                <a:lnTo>
                  <a:pt x="2822595" y="236204"/>
                </a:lnTo>
                <a:lnTo>
                  <a:pt x="2786835" y="236204"/>
                </a:lnTo>
                <a:close/>
                <a:moveTo>
                  <a:pt x="1216526" y="0"/>
                </a:moveTo>
                <a:cubicBezTo>
                  <a:pt x="1225325" y="0"/>
                  <a:pt x="1232283" y="972"/>
                  <a:pt x="1237399" y="2916"/>
                </a:cubicBezTo>
                <a:lnTo>
                  <a:pt x="1237399" y="32537"/>
                </a:lnTo>
                <a:cubicBezTo>
                  <a:pt x="1232590" y="29775"/>
                  <a:pt x="1227116" y="28394"/>
                  <a:pt x="1220977" y="28394"/>
                </a:cubicBezTo>
                <a:cubicBezTo>
                  <a:pt x="1203685" y="28394"/>
                  <a:pt x="1195039" y="38165"/>
                  <a:pt x="1195039" y="57708"/>
                </a:cubicBezTo>
                <a:lnTo>
                  <a:pt x="1195039" y="79042"/>
                </a:lnTo>
                <a:lnTo>
                  <a:pt x="1231567" y="79042"/>
                </a:lnTo>
                <a:lnTo>
                  <a:pt x="1231567" y="106975"/>
                </a:lnTo>
                <a:lnTo>
                  <a:pt x="1195192" y="106975"/>
                </a:lnTo>
                <a:lnTo>
                  <a:pt x="1195192" y="236204"/>
                </a:lnTo>
                <a:lnTo>
                  <a:pt x="1159585" y="236204"/>
                </a:lnTo>
                <a:lnTo>
                  <a:pt x="1159585" y="106975"/>
                </a:lnTo>
                <a:lnTo>
                  <a:pt x="1132726" y="106975"/>
                </a:lnTo>
                <a:lnTo>
                  <a:pt x="1132726" y="79042"/>
                </a:lnTo>
                <a:lnTo>
                  <a:pt x="1159585" y="79042"/>
                </a:lnTo>
                <a:lnTo>
                  <a:pt x="1159585" y="53564"/>
                </a:lnTo>
                <a:cubicBezTo>
                  <a:pt x="1159585" y="36988"/>
                  <a:pt x="1165008" y="23917"/>
                  <a:pt x="1175854" y="14350"/>
                </a:cubicBezTo>
                <a:cubicBezTo>
                  <a:pt x="1186700" y="4783"/>
                  <a:pt x="1200257" y="0"/>
                  <a:pt x="1216526" y="0"/>
                </a:cubicBezTo>
                <a:close/>
              </a:path>
            </a:pathLst>
          </a:custGeom>
          <a:solidFill>
            <a:srgbClr val="2F2F2F"/>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pic>
        <p:nvPicPr>
          <p:cNvPr id="2" name="!Copilot" descr="Copilot icon">
            <a:extLst>
              <a:ext uri="{FF2B5EF4-FFF2-40B4-BE49-F238E27FC236}">
                <a16:creationId xmlns:a16="http://schemas.microsoft.com/office/drawing/2014/main" id="{A6CB4445-8253-6F12-943D-4C9B989EDCAA}"/>
              </a:ext>
            </a:extLst>
          </p:cNvPr>
          <p:cNvPicPr>
            <a:picLocks noChangeAspect="1"/>
          </p:cNvPicPr>
          <p:nvPr userDrawn="1"/>
        </p:nvPicPr>
        <p:blipFill>
          <a:blip r:embed="rId6"/>
          <a:stretch>
            <a:fillRect/>
          </a:stretch>
        </p:blipFill>
        <p:spPr>
          <a:xfrm>
            <a:off x="958097" y="2614143"/>
            <a:ext cx="555744" cy="555742"/>
          </a:xfrm>
          <a:prstGeom prst="rect">
            <a:avLst/>
          </a:prstGeom>
          <a:noFill/>
          <a:ln>
            <a:noFill/>
            <a:headEnd type="none" w="med" len="med"/>
            <a:tailEnd type="none" w="med" len="med"/>
          </a:ln>
          <a:effectLst>
            <a:outerShdw blurRad="63500" dist="63500" dir="8100000" algn="tr" rotWithShape="0">
              <a:prstClr val="black">
                <a:alpha val="10000"/>
              </a:prstClr>
            </a:outerShdw>
          </a:effectLst>
        </p:spPr>
      </p:pic>
    </p:spTree>
    <p:extLst>
      <p:ext uri="{BB962C8B-B14F-4D97-AF65-F5344CB8AC3E}">
        <p14:creationId xmlns:p14="http://schemas.microsoft.com/office/powerpoint/2010/main" val="13941216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75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2_Screenshot_Insight">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8ED1DE-B78E-BD94-5470-4AE056327097}"/>
              </a:ext>
            </a:extLst>
          </p:cNvPr>
          <p:cNvSpPr>
            <a:spLocks noGrp="1"/>
          </p:cNvSpPr>
          <p:nvPr>
            <p:ph type="title"/>
          </p:nvPr>
        </p:nvSpPr>
        <p:spPr>
          <a:xfrm>
            <a:off x="588263" y="457200"/>
            <a:ext cx="11018520" cy="553998"/>
          </a:xfrm>
        </p:spPr>
        <p:txBody>
          <a:bodyPr/>
          <a:lstStyle/>
          <a:p>
            <a:r>
              <a:rPr lang="en-US"/>
              <a:t>Click to edit Master title style</a:t>
            </a:r>
          </a:p>
        </p:txBody>
      </p:sp>
      <p:pic>
        <p:nvPicPr>
          <p:cNvPr id="3" name="Picture 2">
            <a:extLst>
              <a:ext uri="{FF2B5EF4-FFF2-40B4-BE49-F238E27FC236}">
                <a16:creationId xmlns:a16="http://schemas.microsoft.com/office/drawing/2014/main" id="{67DCD456-C800-E4E3-F0ED-EB4D160B9C4E}"/>
              </a:ext>
              <a:ext uri="{C183D7F6-B498-43B3-948B-1728B52AA6E4}">
                <adec:decorative xmlns:adec="http://schemas.microsoft.com/office/drawing/2017/decorative" val="1"/>
              </a:ext>
            </a:extLst>
          </p:cNvPr>
          <p:cNvPicPr>
            <a:picLocks noChangeAspect="1"/>
          </p:cNvPicPr>
          <p:nvPr userDrawn="1"/>
        </p:nvPicPr>
        <p:blipFill rotWithShape="1">
          <a:blip r:embed="rId2">
            <a:extLst>
              <a:ext uri="{BEBA8EAE-BF5A-486C-A8C5-ECC9F3942E4B}">
                <a14:imgProps xmlns:a14="http://schemas.microsoft.com/office/drawing/2010/main">
                  <a14:imgLayer r:embed="rId3">
                    <a14:imgEffect>
                      <a14:sharpenSoften amount="-100000"/>
                    </a14:imgEffect>
                  </a14:imgLayer>
                </a14:imgProps>
              </a:ext>
            </a:extLst>
          </a:blip>
          <a:srcRect l="16919" t="4793" r="55136" b="5416"/>
          <a:stretch/>
        </p:blipFill>
        <p:spPr>
          <a:xfrm>
            <a:off x="7347856" y="0"/>
            <a:ext cx="4844143" cy="6858000"/>
          </a:xfrm>
          <a:prstGeom prst="rect">
            <a:avLst/>
          </a:prstGeom>
        </p:spPr>
      </p:pic>
      <p:sp>
        <p:nvSpPr>
          <p:cNvPr id="7" name="Rectangle 6">
            <a:extLst>
              <a:ext uri="{FF2B5EF4-FFF2-40B4-BE49-F238E27FC236}">
                <a16:creationId xmlns:a16="http://schemas.microsoft.com/office/drawing/2014/main" id="{8FC903FC-C0B8-0424-78AF-D6CE141EF5A0}"/>
              </a:ext>
              <a:ext uri="{C183D7F6-B498-43B3-948B-1728B52AA6E4}">
                <adec:decorative xmlns:adec="http://schemas.microsoft.com/office/drawing/2017/decorative" val="1"/>
              </a:ext>
            </a:extLst>
          </p:cNvPr>
          <p:cNvSpPr/>
          <p:nvPr userDrawn="1"/>
        </p:nvSpPr>
        <p:spPr bwMode="auto">
          <a:xfrm>
            <a:off x="6892376" y="0"/>
            <a:ext cx="3173184" cy="6858000"/>
          </a:xfrm>
          <a:prstGeom prst="rect">
            <a:avLst/>
          </a:prstGeom>
          <a:gradFill flip="none" rotWithShape="1">
            <a:gsLst>
              <a:gs pos="19000">
                <a:schemeClr val="bg1"/>
              </a:gs>
              <a:gs pos="100000">
                <a:schemeClr val="bg1">
                  <a:alpha val="0"/>
                </a:schemeClr>
              </a:gs>
            </a:gsLst>
            <a:lin ang="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dirty="0">
              <a:ln>
                <a:noFill/>
              </a:ln>
              <a:solidFill>
                <a:srgbClr val="FFFFFF"/>
              </a:solidFill>
              <a:effectLst/>
              <a:uLnTx/>
              <a:uFillTx/>
              <a:latin typeface="Segoe UI"/>
              <a:ea typeface="Segoe UI" pitchFamily="34" charset="0"/>
              <a:cs typeface="Segoe UI" pitchFamily="34" charset="0"/>
            </a:endParaRPr>
          </a:p>
        </p:txBody>
      </p:sp>
    </p:spTree>
    <p:extLst>
      <p:ext uri="{BB962C8B-B14F-4D97-AF65-F5344CB8AC3E}">
        <p14:creationId xmlns:p14="http://schemas.microsoft.com/office/powerpoint/2010/main" val="1691887216"/>
      </p:ext>
    </p:extLst>
  </p:cSld>
  <p:clrMapOvr>
    <a:masterClrMapping/>
  </p:clrMapOvr>
  <p:transition>
    <p:fade/>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2_Title Slide">
    <p:spTree>
      <p:nvGrpSpPr>
        <p:cNvPr id="1" name=""/>
        <p:cNvGrpSpPr/>
        <p:nvPr/>
      </p:nvGrpSpPr>
      <p:grpSpPr>
        <a:xfrm>
          <a:off x="0" y="0"/>
          <a:ext cx="0" cy="0"/>
          <a:chOff x="0" y="0"/>
          <a:chExt cx="0" cy="0"/>
        </a:xfrm>
      </p:grpSpPr>
      <p:pic>
        <p:nvPicPr>
          <p:cNvPr id="2" name="Picture 1" descr="A field of pink flowers&#10;&#10;Description automatically generated">
            <a:extLst>
              <a:ext uri="{FF2B5EF4-FFF2-40B4-BE49-F238E27FC236}">
                <a16:creationId xmlns:a16="http://schemas.microsoft.com/office/drawing/2014/main" id="{E214436C-D4A0-F3A5-8A2C-F0899EA45D2B}"/>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r="-5"/>
          <a:stretch/>
        </p:blipFill>
        <p:spPr>
          <a:xfrm>
            <a:off x="0" y="0"/>
            <a:ext cx="12191999" cy="6858000"/>
          </a:xfrm>
          <a:prstGeom prst="rect">
            <a:avLst/>
          </a:prstGeom>
        </p:spPr>
      </p:pic>
      <p:sp>
        <p:nvSpPr>
          <p:cNvPr id="3" name="Rectangle 2">
            <a:extLst>
              <a:ext uri="{FF2B5EF4-FFF2-40B4-BE49-F238E27FC236}">
                <a16:creationId xmlns:a16="http://schemas.microsoft.com/office/drawing/2014/main" id="{29C5B611-9E79-BB05-EC82-68BE6DA6C09B}"/>
              </a:ext>
            </a:extLst>
          </p:cNvPr>
          <p:cNvSpPr/>
          <p:nvPr userDrawn="1"/>
        </p:nvSpPr>
        <p:spPr>
          <a:xfrm>
            <a:off x="0" y="6692900"/>
            <a:ext cx="12192000" cy="165100"/>
          </a:xfrm>
          <a:prstGeom prst="rect">
            <a:avLst/>
          </a:prstGeom>
          <a:gradFill flip="none" rotWithShape="1">
            <a:gsLst>
              <a:gs pos="20000">
                <a:srgbClr val="8661C5"/>
              </a:gs>
              <a:gs pos="100000">
                <a:srgbClr val="C03BC4"/>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Rectangle 3">
            <a:extLst>
              <a:ext uri="{FF2B5EF4-FFF2-40B4-BE49-F238E27FC236}">
                <a16:creationId xmlns:a16="http://schemas.microsoft.com/office/drawing/2014/main" id="{050D373B-7E3C-5172-898A-E68815F86C99}"/>
              </a:ext>
            </a:extLst>
          </p:cNvPr>
          <p:cNvSpPr/>
          <p:nvPr userDrawn="1"/>
        </p:nvSpPr>
        <p:spPr>
          <a:xfrm>
            <a:off x="-1" y="0"/>
            <a:ext cx="12191999" cy="4660900"/>
          </a:xfrm>
          <a:prstGeom prst="rect">
            <a:avLst/>
          </a:prstGeom>
          <a:gradFill flip="none" rotWithShape="1">
            <a:gsLst>
              <a:gs pos="66000">
                <a:srgbClr val="DAE4F6"/>
              </a:gs>
              <a:gs pos="100000">
                <a:srgbClr val="D2DEF4">
                  <a:alpha val="0"/>
                </a:srgbClr>
              </a:gs>
            </a:gsLst>
            <a:lin ang="54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5" name="Group 4">
            <a:extLst>
              <a:ext uri="{FF2B5EF4-FFF2-40B4-BE49-F238E27FC236}">
                <a16:creationId xmlns:a16="http://schemas.microsoft.com/office/drawing/2014/main" id="{F34A422B-193F-0122-2EBB-9AA5518DC152}"/>
              </a:ext>
            </a:extLst>
          </p:cNvPr>
          <p:cNvGrpSpPr/>
          <p:nvPr userDrawn="1"/>
        </p:nvGrpSpPr>
        <p:grpSpPr>
          <a:xfrm>
            <a:off x="500380" y="692322"/>
            <a:ext cx="1549400" cy="331285"/>
            <a:chOff x="508000" y="692322"/>
            <a:chExt cx="1742534" cy="372580"/>
          </a:xfrm>
        </p:grpSpPr>
        <p:pic>
          <p:nvPicPr>
            <p:cNvPr id="6" name="MS logo gray - EMF" descr="Microsoft logo, gray text version">
              <a:extLst>
                <a:ext uri="{FF2B5EF4-FFF2-40B4-BE49-F238E27FC236}">
                  <a16:creationId xmlns:a16="http://schemas.microsoft.com/office/drawing/2014/main" id="{57CA07E5-8E9D-00BD-7408-F3245E8E0D0F}"/>
                </a:ext>
              </a:extLst>
            </p:cNvPr>
            <p:cNvPicPr>
              <a:picLocks noChangeAspect="1"/>
            </p:cNvPicPr>
            <p:nvPr userDrawn="1"/>
          </p:nvPicPr>
          <p:blipFill rotWithShape="1">
            <a:blip r:embed="rId3" cstate="print">
              <a:extLst>
                <a:ext uri="{28A0092B-C50C-407E-A947-70E740481C1C}">
                  <a14:useLocalDpi xmlns:a14="http://schemas.microsoft.com/office/drawing/2010/main"/>
                </a:ext>
              </a:extLst>
            </a:blip>
            <a:srcRect r="76756"/>
            <a:stretch/>
          </p:blipFill>
          <p:spPr bwMode="black">
            <a:xfrm>
              <a:off x="508000" y="692322"/>
              <a:ext cx="404421" cy="372580"/>
            </a:xfrm>
            <a:prstGeom prst="rect">
              <a:avLst/>
            </a:prstGeom>
          </p:spPr>
        </p:pic>
        <p:sp>
          <p:nvSpPr>
            <p:cNvPr id="7" name="Freeform: Shape 6">
              <a:extLst>
                <a:ext uri="{FF2B5EF4-FFF2-40B4-BE49-F238E27FC236}">
                  <a16:creationId xmlns:a16="http://schemas.microsoft.com/office/drawing/2014/main" id="{5D95FC42-106B-19E0-E35B-3803B328B943}"/>
                </a:ext>
              </a:extLst>
            </p:cNvPr>
            <p:cNvSpPr/>
            <p:nvPr userDrawn="1"/>
          </p:nvSpPr>
          <p:spPr>
            <a:xfrm>
              <a:off x="990546" y="749975"/>
              <a:ext cx="1259988" cy="239888"/>
            </a:xfrm>
            <a:custGeom>
              <a:avLst/>
              <a:gdLst/>
              <a:ahLst/>
              <a:cxnLst/>
              <a:rect l="l" t="t" r="r" b="b"/>
              <a:pathLst>
                <a:path w="1259988" h="239888">
                  <a:moveTo>
                    <a:pt x="981777" y="103752"/>
                  </a:moveTo>
                  <a:cubicBezTo>
                    <a:pt x="967862" y="103752"/>
                    <a:pt x="956862" y="108612"/>
                    <a:pt x="948779" y="118332"/>
                  </a:cubicBezTo>
                  <a:cubicBezTo>
                    <a:pt x="940696" y="128052"/>
                    <a:pt x="936654" y="141456"/>
                    <a:pt x="936654" y="158544"/>
                  </a:cubicBezTo>
                  <a:cubicBezTo>
                    <a:pt x="936654" y="175017"/>
                    <a:pt x="940747" y="187986"/>
                    <a:pt x="948933" y="197451"/>
                  </a:cubicBezTo>
                  <a:cubicBezTo>
                    <a:pt x="957118" y="206915"/>
                    <a:pt x="968066" y="211647"/>
                    <a:pt x="981777" y="211647"/>
                  </a:cubicBezTo>
                  <a:cubicBezTo>
                    <a:pt x="995795" y="211647"/>
                    <a:pt x="1006564" y="206992"/>
                    <a:pt x="1014084" y="197681"/>
                  </a:cubicBezTo>
                  <a:cubicBezTo>
                    <a:pt x="1021605" y="188370"/>
                    <a:pt x="1025365" y="175119"/>
                    <a:pt x="1025365" y="157930"/>
                  </a:cubicBezTo>
                  <a:cubicBezTo>
                    <a:pt x="1025365" y="140638"/>
                    <a:pt x="1021605" y="127285"/>
                    <a:pt x="1014084" y="117872"/>
                  </a:cubicBezTo>
                  <a:cubicBezTo>
                    <a:pt x="1006564" y="108458"/>
                    <a:pt x="995795" y="103752"/>
                    <a:pt x="981777" y="103752"/>
                  </a:cubicBezTo>
                  <a:close/>
                  <a:moveTo>
                    <a:pt x="676977" y="103752"/>
                  </a:moveTo>
                  <a:cubicBezTo>
                    <a:pt x="663062" y="103752"/>
                    <a:pt x="652062" y="108612"/>
                    <a:pt x="643979" y="118332"/>
                  </a:cubicBezTo>
                  <a:cubicBezTo>
                    <a:pt x="635896" y="128052"/>
                    <a:pt x="631854" y="141456"/>
                    <a:pt x="631854" y="158544"/>
                  </a:cubicBezTo>
                  <a:cubicBezTo>
                    <a:pt x="631854" y="175017"/>
                    <a:pt x="635947" y="187986"/>
                    <a:pt x="644133" y="197451"/>
                  </a:cubicBezTo>
                  <a:cubicBezTo>
                    <a:pt x="652318" y="206915"/>
                    <a:pt x="663266" y="211647"/>
                    <a:pt x="676977" y="211647"/>
                  </a:cubicBezTo>
                  <a:cubicBezTo>
                    <a:pt x="690995" y="211647"/>
                    <a:pt x="701764" y="206992"/>
                    <a:pt x="709284" y="197681"/>
                  </a:cubicBezTo>
                  <a:cubicBezTo>
                    <a:pt x="716805" y="188370"/>
                    <a:pt x="720565" y="175119"/>
                    <a:pt x="720565" y="157930"/>
                  </a:cubicBezTo>
                  <a:cubicBezTo>
                    <a:pt x="720565" y="140638"/>
                    <a:pt x="716805" y="127285"/>
                    <a:pt x="709284" y="117872"/>
                  </a:cubicBezTo>
                  <a:cubicBezTo>
                    <a:pt x="701764" y="108458"/>
                    <a:pt x="690995" y="103752"/>
                    <a:pt x="676977" y="103752"/>
                  </a:cubicBezTo>
                  <a:close/>
                  <a:moveTo>
                    <a:pt x="281759" y="79042"/>
                  </a:moveTo>
                  <a:lnTo>
                    <a:pt x="317367" y="79042"/>
                  </a:lnTo>
                  <a:lnTo>
                    <a:pt x="317367" y="236204"/>
                  </a:lnTo>
                  <a:lnTo>
                    <a:pt x="281759" y="236204"/>
                  </a:lnTo>
                  <a:close/>
                  <a:moveTo>
                    <a:pt x="577267" y="76279"/>
                  </a:moveTo>
                  <a:cubicBezTo>
                    <a:pt x="583713" y="76279"/>
                    <a:pt x="588624" y="77251"/>
                    <a:pt x="592001" y="79195"/>
                  </a:cubicBezTo>
                  <a:lnTo>
                    <a:pt x="592001" y="112960"/>
                  </a:lnTo>
                  <a:cubicBezTo>
                    <a:pt x="587704" y="109584"/>
                    <a:pt x="581513" y="107896"/>
                    <a:pt x="573430" y="107896"/>
                  </a:cubicBezTo>
                  <a:cubicBezTo>
                    <a:pt x="562891" y="107896"/>
                    <a:pt x="554092" y="112653"/>
                    <a:pt x="547032" y="122169"/>
                  </a:cubicBezTo>
                  <a:cubicBezTo>
                    <a:pt x="539972" y="131685"/>
                    <a:pt x="536442" y="144628"/>
                    <a:pt x="536442" y="160999"/>
                  </a:cubicBezTo>
                  <a:lnTo>
                    <a:pt x="536442" y="236204"/>
                  </a:lnTo>
                  <a:lnTo>
                    <a:pt x="500834" y="236204"/>
                  </a:lnTo>
                  <a:lnTo>
                    <a:pt x="500834" y="79042"/>
                  </a:lnTo>
                  <a:lnTo>
                    <a:pt x="536442" y="79042"/>
                  </a:lnTo>
                  <a:lnTo>
                    <a:pt x="536442" y="111426"/>
                  </a:lnTo>
                  <a:lnTo>
                    <a:pt x="537055" y="111426"/>
                  </a:lnTo>
                  <a:cubicBezTo>
                    <a:pt x="540534" y="100375"/>
                    <a:pt x="545880" y="91755"/>
                    <a:pt x="553094" y="85564"/>
                  </a:cubicBezTo>
                  <a:cubicBezTo>
                    <a:pt x="560308" y="79374"/>
                    <a:pt x="568365" y="76279"/>
                    <a:pt x="577267" y="76279"/>
                  </a:cubicBezTo>
                  <a:close/>
                  <a:moveTo>
                    <a:pt x="983926" y="75358"/>
                  </a:moveTo>
                  <a:cubicBezTo>
                    <a:pt x="1008482" y="75358"/>
                    <a:pt x="1027616" y="82572"/>
                    <a:pt x="1041327" y="96999"/>
                  </a:cubicBezTo>
                  <a:cubicBezTo>
                    <a:pt x="1055038" y="111426"/>
                    <a:pt x="1061893" y="131429"/>
                    <a:pt x="1061893" y="157009"/>
                  </a:cubicBezTo>
                  <a:cubicBezTo>
                    <a:pt x="1061893" y="182077"/>
                    <a:pt x="1054501" y="202157"/>
                    <a:pt x="1039715" y="217249"/>
                  </a:cubicBezTo>
                  <a:cubicBezTo>
                    <a:pt x="1024930" y="232341"/>
                    <a:pt x="1005055" y="239888"/>
                    <a:pt x="980089" y="239888"/>
                  </a:cubicBezTo>
                  <a:cubicBezTo>
                    <a:pt x="955839" y="239888"/>
                    <a:pt x="936475" y="232546"/>
                    <a:pt x="921997" y="217863"/>
                  </a:cubicBezTo>
                  <a:cubicBezTo>
                    <a:pt x="907519" y="203180"/>
                    <a:pt x="900280" y="183714"/>
                    <a:pt x="900280" y="159465"/>
                  </a:cubicBezTo>
                  <a:cubicBezTo>
                    <a:pt x="900280" y="133066"/>
                    <a:pt x="907826" y="112449"/>
                    <a:pt x="922918" y="97613"/>
                  </a:cubicBezTo>
                  <a:cubicBezTo>
                    <a:pt x="938010" y="82776"/>
                    <a:pt x="958346" y="75358"/>
                    <a:pt x="983926" y="75358"/>
                  </a:cubicBezTo>
                  <a:close/>
                  <a:moveTo>
                    <a:pt x="841069" y="75358"/>
                  </a:moveTo>
                  <a:cubicBezTo>
                    <a:pt x="855599" y="75358"/>
                    <a:pt x="868593" y="77558"/>
                    <a:pt x="880053" y="81958"/>
                  </a:cubicBezTo>
                  <a:lnTo>
                    <a:pt x="880053" y="113114"/>
                  </a:lnTo>
                  <a:cubicBezTo>
                    <a:pt x="869003" y="105542"/>
                    <a:pt x="856315" y="101756"/>
                    <a:pt x="841990" y="101756"/>
                  </a:cubicBezTo>
                  <a:cubicBezTo>
                    <a:pt x="837488" y="101756"/>
                    <a:pt x="833421" y="102217"/>
                    <a:pt x="829789" y="103138"/>
                  </a:cubicBezTo>
                  <a:cubicBezTo>
                    <a:pt x="826156" y="104059"/>
                    <a:pt x="823061" y="105338"/>
                    <a:pt x="820503" y="106975"/>
                  </a:cubicBezTo>
                  <a:cubicBezTo>
                    <a:pt x="817945" y="108612"/>
                    <a:pt x="815950" y="110581"/>
                    <a:pt x="814518" y="112884"/>
                  </a:cubicBezTo>
                  <a:cubicBezTo>
                    <a:pt x="813085" y="115186"/>
                    <a:pt x="812369" y="117718"/>
                    <a:pt x="812369" y="120481"/>
                  </a:cubicBezTo>
                  <a:cubicBezTo>
                    <a:pt x="812369" y="123857"/>
                    <a:pt x="813085" y="126722"/>
                    <a:pt x="814518" y="129076"/>
                  </a:cubicBezTo>
                  <a:cubicBezTo>
                    <a:pt x="815950" y="131429"/>
                    <a:pt x="818073" y="133501"/>
                    <a:pt x="820887" y="135292"/>
                  </a:cubicBezTo>
                  <a:cubicBezTo>
                    <a:pt x="823701" y="137082"/>
                    <a:pt x="827077" y="138719"/>
                    <a:pt x="831017" y="140203"/>
                  </a:cubicBezTo>
                  <a:cubicBezTo>
                    <a:pt x="834956" y="141687"/>
                    <a:pt x="839484" y="143298"/>
                    <a:pt x="844599" y="145038"/>
                  </a:cubicBezTo>
                  <a:cubicBezTo>
                    <a:pt x="851353" y="147800"/>
                    <a:pt x="857415" y="150614"/>
                    <a:pt x="862787" y="153479"/>
                  </a:cubicBezTo>
                  <a:cubicBezTo>
                    <a:pt x="868158" y="156344"/>
                    <a:pt x="872737" y="159592"/>
                    <a:pt x="876523" y="163225"/>
                  </a:cubicBezTo>
                  <a:cubicBezTo>
                    <a:pt x="880309" y="166857"/>
                    <a:pt x="883225" y="171052"/>
                    <a:pt x="885271" y="175810"/>
                  </a:cubicBezTo>
                  <a:cubicBezTo>
                    <a:pt x="887318" y="180568"/>
                    <a:pt x="888341" y="186221"/>
                    <a:pt x="888341" y="192769"/>
                  </a:cubicBezTo>
                  <a:cubicBezTo>
                    <a:pt x="888341" y="200750"/>
                    <a:pt x="886499" y="207708"/>
                    <a:pt x="882816" y="213643"/>
                  </a:cubicBezTo>
                  <a:cubicBezTo>
                    <a:pt x="879132" y="219577"/>
                    <a:pt x="874221" y="224488"/>
                    <a:pt x="868082" y="228377"/>
                  </a:cubicBezTo>
                  <a:cubicBezTo>
                    <a:pt x="861943" y="232265"/>
                    <a:pt x="854857" y="235155"/>
                    <a:pt x="846825" y="237048"/>
                  </a:cubicBezTo>
                  <a:cubicBezTo>
                    <a:pt x="838793" y="238941"/>
                    <a:pt x="830326" y="239888"/>
                    <a:pt x="821424" y="239888"/>
                  </a:cubicBezTo>
                  <a:cubicBezTo>
                    <a:pt x="804234" y="239888"/>
                    <a:pt x="789347" y="237023"/>
                    <a:pt x="776762" y="231293"/>
                  </a:cubicBezTo>
                  <a:lnTo>
                    <a:pt x="776762" y="198295"/>
                  </a:lnTo>
                  <a:cubicBezTo>
                    <a:pt x="790063" y="208424"/>
                    <a:pt x="804746" y="213489"/>
                    <a:pt x="820810" y="213489"/>
                  </a:cubicBezTo>
                  <a:cubicBezTo>
                    <a:pt x="842297" y="213489"/>
                    <a:pt x="853041" y="207145"/>
                    <a:pt x="853041" y="194458"/>
                  </a:cubicBezTo>
                  <a:cubicBezTo>
                    <a:pt x="853041" y="190877"/>
                    <a:pt x="852120" y="187833"/>
                    <a:pt x="850278" y="185326"/>
                  </a:cubicBezTo>
                  <a:cubicBezTo>
                    <a:pt x="848436" y="182819"/>
                    <a:pt x="845955" y="180593"/>
                    <a:pt x="842834" y="178649"/>
                  </a:cubicBezTo>
                  <a:cubicBezTo>
                    <a:pt x="839714" y="176705"/>
                    <a:pt x="836030" y="174966"/>
                    <a:pt x="831784" y="173431"/>
                  </a:cubicBezTo>
                  <a:cubicBezTo>
                    <a:pt x="827538" y="171896"/>
                    <a:pt x="822805" y="170157"/>
                    <a:pt x="817587" y="168213"/>
                  </a:cubicBezTo>
                  <a:cubicBezTo>
                    <a:pt x="811141" y="165655"/>
                    <a:pt x="805334" y="162943"/>
                    <a:pt x="800167" y="160078"/>
                  </a:cubicBezTo>
                  <a:cubicBezTo>
                    <a:pt x="795000" y="157214"/>
                    <a:pt x="790703" y="153965"/>
                    <a:pt x="787275" y="150333"/>
                  </a:cubicBezTo>
                  <a:cubicBezTo>
                    <a:pt x="783847" y="146700"/>
                    <a:pt x="781264" y="142582"/>
                    <a:pt x="779524" y="137977"/>
                  </a:cubicBezTo>
                  <a:cubicBezTo>
                    <a:pt x="777785" y="133373"/>
                    <a:pt x="776915" y="128001"/>
                    <a:pt x="776915" y="121862"/>
                  </a:cubicBezTo>
                  <a:cubicBezTo>
                    <a:pt x="776915" y="114291"/>
                    <a:pt x="778706" y="107614"/>
                    <a:pt x="782287" y="101833"/>
                  </a:cubicBezTo>
                  <a:cubicBezTo>
                    <a:pt x="785868" y="96052"/>
                    <a:pt x="790677" y="91192"/>
                    <a:pt x="796714" y="87253"/>
                  </a:cubicBezTo>
                  <a:cubicBezTo>
                    <a:pt x="802751" y="83313"/>
                    <a:pt x="809606" y="80346"/>
                    <a:pt x="817280" y="78351"/>
                  </a:cubicBezTo>
                  <a:cubicBezTo>
                    <a:pt x="824954" y="76356"/>
                    <a:pt x="832884" y="75358"/>
                    <a:pt x="841069" y="75358"/>
                  </a:cubicBezTo>
                  <a:close/>
                  <a:moveTo>
                    <a:pt x="679126" y="75358"/>
                  </a:moveTo>
                  <a:cubicBezTo>
                    <a:pt x="703682" y="75358"/>
                    <a:pt x="722816" y="82572"/>
                    <a:pt x="736527" y="96999"/>
                  </a:cubicBezTo>
                  <a:cubicBezTo>
                    <a:pt x="750238" y="111426"/>
                    <a:pt x="757093" y="131429"/>
                    <a:pt x="757093" y="157009"/>
                  </a:cubicBezTo>
                  <a:cubicBezTo>
                    <a:pt x="757093" y="182077"/>
                    <a:pt x="749701" y="202157"/>
                    <a:pt x="734915" y="217249"/>
                  </a:cubicBezTo>
                  <a:cubicBezTo>
                    <a:pt x="720130" y="232341"/>
                    <a:pt x="700255" y="239888"/>
                    <a:pt x="675289" y="239888"/>
                  </a:cubicBezTo>
                  <a:cubicBezTo>
                    <a:pt x="651039" y="239888"/>
                    <a:pt x="631675" y="232546"/>
                    <a:pt x="617197" y="217863"/>
                  </a:cubicBezTo>
                  <a:cubicBezTo>
                    <a:pt x="602719" y="203180"/>
                    <a:pt x="595480" y="183714"/>
                    <a:pt x="595480" y="159465"/>
                  </a:cubicBezTo>
                  <a:cubicBezTo>
                    <a:pt x="595480" y="133066"/>
                    <a:pt x="603026" y="112449"/>
                    <a:pt x="618118" y="97613"/>
                  </a:cubicBezTo>
                  <a:cubicBezTo>
                    <a:pt x="633210" y="82776"/>
                    <a:pt x="653546" y="75358"/>
                    <a:pt x="679126" y="75358"/>
                  </a:cubicBezTo>
                  <a:close/>
                  <a:moveTo>
                    <a:pt x="432704" y="75358"/>
                  </a:moveTo>
                  <a:cubicBezTo>
                    <a:pt x="447028" y="75358"/>
                    <a:pt x="459665" y="77865"/>
                    <a:pt x="470613" y="82879"/>
                  </a:cubicBezTo>
                  <a:lnTo>
                    <a:pt x="470613" y="116030"/>
                  </a:lnTo>
                  <a:cubicBezTo>
                    <a:pt x="459665" y="107844"/>
                    <a:pt x="448000" y="103752"/>
                    <a:pt x="435620" y="103752"/>
                  </a:cubicBezTo>
                  <a:cubicBezTo>
                    <a:pt x="420579" y="103752"/>
                    <a:pt x="408249" y="108842"/>
                    <a:pt x="398631" y="119023"/>
                  </a:cubicBezTo>
                  <a:cubicBezTo>
                    <a:pt x="389013" y="129204"/>
                    <a:pt x="384204" y="142531"/>
                    <a:pt x="384204" y="159004"/>
                  </a:cubicBezTo>
                  <a:cubicBezTo>
                    <a:pt x="384204" y="175273"/>
                    <a:pt x="388732" y="188114"/>
                    <a:pt x="397787" y="197527"/>
                  </a:cubicBezTo>
                  <a:cubicBezTo>
                    <a:pt x="406842" y="206941"/>
                    <a:pt x="418993" y="211647"/>
                    <a:pt x="434239" y="211647"/>
                  </a:cubicBezTo>
                  <a:cubicBezTo>
                    <a:pt x="447028" y="211647"/>
                    <a:pt x="459102" y="207094"/>
                    <a:pt x="470460" y="197988"/>
                  </a:cubicBezTo>
                  <a:lnTo>
                    <a:pt x="470460" y="228991"/>
                  </a:lnTo>
                  <a:cubicBezTo>
                    <a:pt x="457874" y="236255"/>
                    <a:pt x="442987" y="239888"/>
                    <a:pt x="425797" y="239888"/>
                  </a:cubicBezTo>
                  <a:cubicBezTo>
                    <a:pt x="402468" y="239888"/>
                    <a:pt x="383642" y="232597"/>
                    <a:pt x="369317" y="218017"/>
                  </a:cubicBezTo>
                  <a:cubicBezTo>
                    <a:pt x="354992" y="203436"/>
                    <a:pt x="347830" y="184533"/>
                    <a:pt x="347830" y="161306"/>
                  </a:cubicBezTo>
                  <a:cubicBezTo>
                    <a:pt x="347830" y="135419"/>
                    <a:pt x="355529" y="114623"/>
                    <a:pt x="370928" y="98917"/>
                  </a:cubicBezTo>
                  <a:cubicBezTo>
                    <a:pt x="386327" y="83211"/>
                    <a:pt x="406919" y="75358"/>
                    <a:pt x="432704" y="75358"/>
                  </a:cubicBezTo>
                  <a:close/>
                  <a:moveTo>
                    <a:pt x="0" y="16115"/>
                  </a:moveTo>
                  <a:lnTo>
                    <a:pt x="51415" y="16115"/>
                  </a:lnTo>
                  <a:lnTo>
                    <a:pt x="109277" y="162688"/>
                  </a:lnTo>
                  <a:cubicBezTo>
                    <a:pt x="113677" y="173943"/>
                    <a:pt x="116542" y="182333"/>
                    <a:pt x="117872" y="187858"/>
                  </a:cubicBezTo>
                  <a:lnTo>
                    <a:pt x="118639" y="187858"/>
                  </a:lnTo>
                  <a:cubicBezTo>
                    <a:pt x="122425" y="176296"/>
                    <a:pt x="125495" y="167701"/>
                    <a:pt x="127848" y="162074"/>
                  </a:cubicBezTo>
                  <a:lnTo>
                    <a:pt x="186784" y="16115"/>
                  </a:lnTo>
                  <a:lnTo>
                    <a:pt x="236358" y="16115"/>
                  </a:lnTo>
                  <a:lnTo>
                    <a:pt x="236358" y="236204"/>
                  </a:lnTo>
                  <a:lnTo>
                    <a:pt x="200137" y="236204"/>
                  </a:lnTo>
                  <a:lnTo>
                    <a:pt x="200137" y="93776"/>
                  </a:lnTo>
                  <a:cubicBezTo>
                    <a:pt x="200137" y="82111"/>
                    <a:pt x="200853" y="67838"/>
                    <a:pt x="202285" y="50955"/>
                  </a:cubicBezTo>
                  <a:lnTo>
                    <a:pt x="201671" y="50955"/>
                  </a:lnTo>
                  <a:cubicBezTo>
                    <a:pt x="199420" y="60573"/>
                    <a:pt x="197425" y="67479"/>
                    <a:pt x="195686" y="71675"/>
                  </a:cubicBezTo>
                  <a:lnTo>
                    <a:pt x="129997" y="236204"/>
                  </a:lnTo>
                  <a:lnTo>
                    <a:pt x="104826" y="236204"/>
                  </a:lnTo>
                  <a:lnTo>
                    <a:pt x="38984" y="72902"/>
                  </a:lnTo>
                  <a:cubicBezTo>
                    <a:pt x="37142" y="68093"/>
                    <a:pt x="35198" y="60778"/>
                    <a:pt x="33151" y="50955"/>
                  </a:cubicBezTo>
                  <a:lnTo>
                    <a:pt x="32537" y="50955"/>
                  </a:lnTo>
                  <a:cubicBezTo>
                    <a:pt x="33356" y="59754"/>
                    <a:pt x="33765" y="74130"/>
                    <a:pt x="33765" y="94082"/>
                  </a:cubicBezTo>
                  <a:lnTo>
                    <a:pt x="33765" y="236204"/>
                  </a:lnTo>
                  <a:lnTo>
                    <a:pt x="0" y="236204"/>
                  </a:lnTo>
                  <a:close/>
                  <a:moveTo>
                    <a:pt x="299716" y="5525"/>
                  </a:moveTo>
                  <a:cubicBezTo>
                    <a:pt x="305753" y="5525"/>
                    <a:pt x="310869" y="7469"/>
                    <a:pt x="315064" y="11357"/>
                  </a:cubicBezTo>
                  <a:cubicBezTo>
                    <a:pt x="319259" y="15245"/>
                    <a:pt x="321357" y="20106"/>
                    <a:pt x="321357" y="25938"/>
                  </a:cubicBezTo>
                  <a:cubicBezTo>
                    <a:pt x="321357" y="31463"/>
                    <a:pt x="319259" y="36195"/>
                    <a:pt x="315064" y="40135"/>
                  </a:cubicBezTo>
                  <a:cubicBezTo>
                    <a:pt x="310869" y="44074"/>
                    <a:pt x="305753" y="46044"/>
                    <a:pt x="299716" y="46044"/>
                  </a:cubicBezTo>
                  <a:cubicBezTo>
                    <a:pt x="293884" y="46044"/>
                    <a:pt x="288896" y="44151"/>
                    <a:pt x="284752" y="40365"/>
                  </a:cubicBezTo>
                  <a:cubicBezTo>
                    <a:pt x="280608" y="36579"/>
                    <a:pt x="278536" y="31770"/>
                    <a:pt x="278536" y="25938"/>
                  </a:cubicBezTo>
                  <a:cubicBezTo>
                    <a:pt x="278536" y="20106"/>
                    <a:pt x="280608" y="15245"/>
                    <a:pt x="284752" y="11357"/>
                  </a:cubicBezTo>
                  <a:cubicBezTo>
                    <a:pt x="288896" y="7469"/>
                    <a:pt x="293884" y="5525"/>
                    <a:pt x="299716" y="5525"/>
                  </a:cubicBezTo>
                  <a:close/>
                  <a:moveTo>
                    <a:pt x="1149851" y="0"/>
                  </a:moveTo>
                  <a:cubicBezTo>
                    <a:pt x="1158650" y="0"/>
                    <a:pt x="1165608" y="972"/>
                    <a:pt x="1170724" y="2916"/>
                  </a:cubicBezTo>
                  <a:lnTo>
                    <a:pt x="1170724" y="32537"/>
                  </a:lnTo>
                  <a:cubicBezTo>
                    <a:pt x="1165915" y="29775"/>
                    <a:pt x="1160441" y="28393"/>
                    <a:pt x="1154302" y="28393"/>
                  </a:cubicBezTo>
                  <a:cubicBezTo>
                    <a:pt x="1137010" y="28393"/>
                    <a:pt x="1128364" y="38165"/>
                    <a:pt x="1128364" y="57708"/>
                  </a:cubicBezTo>
                  <a:lnTo>
                    <a:pt x="1128364" y="79042"/>
                  </a:lnTo>
                  <a:lnTo>
                    <a:pt x="1160534" y="79042"/>
                  </a:lnTo>
                  <a:lnTo>
                    <a:pt x="1164892" y="79042"/>
                  </a:lnTo>
                  <a:lnTo>
                    <a:pt x="1186779" y="79042"/>
                  </a:lnTo>
                  <a:lnTo>
                    <a:pt x="1186779" y="42667"/>
                  </a:lnTo>
                  <a:lnTo>
                    <a:pt x="1222386" y="32537"/>
                  </a:lnTo>
                  <a:lnTo>
                    <a:pt x="1222386" y="79042"/>
                  </a:lnTo>
                  <a:lnTo>
                    <a:pt x="1259988" y="79042"/>
                  </a:lnTo>
                  <a:lnTo>
                    <a:pt x="1259988" y="106975"/>
                  </a:lnTo>
                  <a:lnTo>
                    <a:pt x="1222386" y="106975"/>
                  </a:lnTo>
                  <a:lnTo>
                    <a:pt x="1222386" y="185556"/>
                  </a:lnTo>
                  <a:cubicBezTo>
                    <a:pt x="1222386" y="194867"/>
                    <a:pt x="1224074" y="201518"/>
                    <a:pt x="1227451" y="205508"/>
                  </a:cubicBezTo>
                  <a:cubicBezTo>
                    <a:pt x="1230827" y="209499"/>
                    <a:pt x="1236455" y="211494"/>
                    <a:pt x="1244333" y="211494"/>
                  </a:cubicBezTo>
                  <a:cubicBezTo>
                    <a:pt x="1250370" y="211494"/>
                    <a:pt x="1255589" y="209754"/>
                    <a:pt x="1259988" y="206276"/>
                  </a:cubicBezTo>
                  <a:lnTo>
                    <a:pt x="1259988" y="234516"/>
                  </a:lnTo>
                  <a:cubicBezTo>
                    <a:pt x="1253031" y="237995"/>
                    <a:pt x="1243873" y="239734"/>
                    <a:pt x="1232515" y="239734"/>
                  </a:cubicBezTo>
                  <a:cubicBezTo>
                    <a:pt x="1202024" y="239734"/>
                    <a:pt x="1186779" y="225102"/>
                    <a:pt x="1186779" y="195839"/>
                  </a:cubicBezTo>
                  <a:lnTo>
                    <a:pt x="1186779" y="106975"/>
                  </a:lnTo>
                  <a:lnTo>
                    <a:pt x="1164892" y="106975"/>
                  </a:lnTo>
                  <a:lnTo>
                    <a:pt x="1160534" y="106975"/>
                  </a:lnTo>
                  <a:lnTo>
                    <a:pt x="1128517" y="106975"/>
                  </a:lnTo>
                  <a:lnTo>
                    <a:pt x="1128517" y="236204"/>
                  </a:lnTo>
                  <a:lnTo>
                    <a:pt x="1092910" y="236204"/>
                  </a:lnTo>
                  <a:lnTo>
                    <a:pt x="1092910" y="106975"/>
                  </a:lnTo>
                  <a:lnTo>
                    <a:pt x="1066051" y="106975"/>
                  </a:lnTo>
                  <a:lnTo>
                    <a:pt x="1066051" y="79042"/>
                  </a:lnTo>
                  <a:lnTo>
                    <a:pt x="1092910" y="79042"/>
                  </a:lnTo>
                  <a:lnTo>
                    <a:pt x="1092910" y="53564"/>
                  </a:lnTo>
                  <a:cubicBezTo>
                    <a:pt x="1092910" y="36988"/>
                    <a:pt x="1098333" y="23917"/>
                    <a:pt x="1109179" y="14350"/>
                  </a:cubicBezTo>
                  <a:cubicBezTo>
                    <a:pt x="1120025" y="4783"/>
                    <a:pt x="1133582" y="0"/>
                    <a:pt x="1149851" y="0"/>
                  </a:cubicBezTo>
                  <a:close/>
                </a:path>
              </a:pathLst>
            </a:custGeom>
            <a:solidFill>
              <a:srgbClr val="2F2F2F"/>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grpSp>
      <p:sp>
        <p:nvSpPr>
          <p:cNvPr id="8" name="Title 15">
            <a:extLst>
              <a:ext uri="{FF2B5EF4-FFF2-40B4-BE49-F238E27FC236}">
                <a16:creationId xmlns:a16="http://schemas.microsoft.com/office/drawing/2014/main" id="{75D6AF87-1434-C2B6-0E65-E273393E9249}"/>
              </a:ext>
            </a:extLst>
          </p:cNvPr>
          <p:cNvSpPr>
            <a:spLocks noGrp="1"/>
          </p:cNvSpPr>
          <p:nvPr>
            <p:ph type="title"/>
          </p:nvPr>
        </p:nvSpPr>
        <p:spPr>
          <a:xfrm>
            <a:off x="379021" y="2811645"/>
            <a:ext cx="7683500" cy="895065"/>
          </a:xfrm>
        </p:spPr>
        <p:txBody>
          <a:bodyPr/>
          <a:lstStyle>
            <a:lvl1pPr>
              <a:defRPr>
                <a:solidFill>
                  <a:srgbClr val="463668"/>
                </a:solidFill>
                <a:latin typeface="+mj-lt"/>
                <a:cs typeface="Segoe UI Semibold" panose="020B0702040204020203" pitchFamily="34" charset="0"/>
              </a:defRPr>
            </a:lvl1pPr>
          </a:lstStyle>
          <a:p>
            <a:r>
              <a:rPr lang="en-US"/>
              <a:t>Click to edit Master title style</a:t>
            </a:r>
          </a:p>
        </p:txBody>
      </p:sp>
      <p:sp>
        <p:nvSpPr>
          <p:cNvPr id="10" name="Text Placeholder 23">
            <a:extLst>
              <a:ext uri="{FF2B5EF4-FFF2-40B4-BE49-F238E27FC236}">
                <a16:creationId xmlns:a16="http://schemas.microsoft.com/office/drawing/2014/main" id="{370DEDA7-8EE8-1112-20E5-FA2CDB772C12}"/>
              </a:ext>
            </a:extLst>
          </p:cNvPr>
          <p:cNvSpPr>
            <a:spLocks noGrp="1"/>
          </p:cNvSpPr>
          <p:nvPr>
            <p:ph type="body" sz="quarter" idx="10"/>
          </p:nvPr>
        </p:nvSpPr>
        <p:spPr>
          <a:xfrm>
            <a:off x="399778" y="3846332"/>
            <a:ext cx="6823075" cy="454517"/>
          </a:xfrm>
        </p:spPr>
        <p:txBody>
          <a:bodyPr/>
          <a:lstStyle>
            <a:lvl1pPr marL="0" indent="0">
              <a:buNone/>
              <a:defRPr/>
            </a:lvl1pPr>
          </a:lstStyle>
          <a:p>
            <a:pPr lvl="0"/>
            <a:r>
              <a:rPr lang="en-US"/>
              <a:t>Click to edit Master text styles</a:t>
            </a:r>
          </a:p>
        </p:txBody>
      </p:sp>
      <p:grpSp>
        <p:nvGrpSpPr>
          <p:cNvPr id="14" name="Group 13">
            <a:extLst>
              <a:ext uri="{FF2B5EF4-FFF2-40B4-BE49-F238E27FC236}">
                <a16:creationId xmlns:a16="http://schemas.microsoft.com/office/drawing/2014/main" id="{C70EDA68-E03A-9C3B-51BB-7162B2DF8D0E}"/>
              </a:ext>
            </a:extLst>
          </p:cNvPr>
          <p:cNvGrpSpPr/>
          <p:nvPr userDrawn="1"/>
        </p:nvGrpSpPr>
        <p:grpSpPr>
          <a:xfrm>
            <a:off x="8734424" y="669317"/>
            <a:ext cx="2957195" cy="373943"/>
            <a:chOff x="1018903" y="2653480"/>
            <a:chExt cx="3772725" cy="477069"/>
          </a:xfrm>
        </p:grpSpPr>
        <p:pic>
          <p:nvPicPr>
            <p:cNvPr id="15" name="Picture 14" descr="Copilot logo">
              <a:extLst>
                <a:ext uri="{FF2B5EF4-FFF2-40B4-BE49-F238E27FC236}">
                  <a16:creationId xmlns:a16="http://schemas.microsoft.com/office/drawing/2014/main" id="{882EBE08-64A8-DBF3-98C1-EE632158DF55}"/>
                </a:ext>
              </a:extLst>
            </p:cNvPr>
            <p:cNvPicPr>
              <a:picLocks noChangeAspect="1"/>
            </p:cNvPicPr>
            <p:nvPr/>
          </p:nvPicPr>
          <p:blipFill>
            <a:blip r:embed="rId4"/>
            <a:stretch>
              <a:fillRect/>
            </a:stretch>
          </p:blipFill>
          <p:spPr>
            <a:xfrm>
              <a:off x="1018903" y="2653480"/>
              <a:ext cx="434132" cy="477069"/>
            </a:xfrm>
            <a:prstGeom prst="rect">
              <a:avLst/>
            </a:prstGeom>
          </p:spPr>
        </p:pic>
        <p:sp>
          <p:nvSpPr>
            <p:cNvPr id="16" name="Freeform: Shape 15">
              <a:extLst>
                <a:ext uri="{FF2B5EF4-FFF2-40B4-BE49-F238E27FC236}">
                  <a16:creationId xmlns:a16="http://schemas.microsoft.com/office/drawing/2014/main" id="{390B6F5F-B474-F6D1-DB87-339220473810}"/>
                </a:ext>
              </a:extLst>
            </p:cNvPr>
            <p:cNvSpPr/>
            <p:nvPr userDrawn="1"/>
          </p:nvSpPr>
          <p:spPr>
            <a:xfrm>
              <a:off x="1645690" y="2768269"/>
              <a:ext cx="3145938" cy="308493"/>
            </a:xfrm>
            <a:custGeom>
              <a:avLst/>
              <a:gdLst/>
              <a:ahLst/>
              <a:cxnLst/>
              <a:rect l="l" t="t" r="r" b="b"/>
              <a:pathLst>
                <a:path w="3145938" h="308493">
                  <a:moveTo>
                    <a:pt x="1730876" y="125853"/>
                  </a:moveTo>
                  <a:cubicBezTo>
                    <a:pt x="1724737" y="125853"/>
                    <a:pt x="1719339" y="126953"/>
                    <a:pt x="1714684" y="129153"/>
                  </a:cubicBezTo>
                  <a:cubicBezTo>
                    <a:pt x="1710028" y="131352"/>
                    <a:pt x="1706114" y="134243"/>
                    <a:pt x="1702943" y="137824"/>
                  </a:cubicBezTo>
                  <a:cubicBezTo>
                    <a:pt x="1699771" y="141405"/>
                    <a:pt x="1697392" y="145498"/>
                    <a:pt x="1695806" y="150102"/>
                  </a:cubicBezTo>
                  <a:cubicBezTo>
                    <a:pt x="1694220" y="154707"/>
                    <a:pt x="1693427" y="159413"/>
                    <a:pt x="1693427" y="164222"/>
                  </a:cubicBezTo>
                  <a:cubicBezTo>
                    <a:pt x="1693427" y="169441"/>
                    <a:pt x="1694169" y="174787"/>
                    <a:pt x="1695652" y="180261"/>
                  </a:cubicBezTo>
                  <a:cubicBezTo>
                    <a:pt x="1697136" y="185735"/>
                    <a:pt x="1699413" y="190723"/>
                    <a:pt x="1702482" y="195225"/>
                  </a:cubicBezTo>
                  <a:cubicBezTo>
                    <a:pt x="1705552" y="199727"/>
                    <a:pt x="1709465" y="203436"/>
                    <a:pt x="1714223" y="206352"/>
                  </a:cubicBezTo>
                  <a:cubicBezTo>
                    <a:pt x="1718981" y="209269"/>
                    <a:pt x="1724634" y="210727"/>
                    <a:pt x="1731183" y="210727"/>
                  </a:cubicBezTo>
                  <a:cubicBezTo>
                    <a:pt x="1737015" y="210727"/>
                    <a:pt x="1742182" y="209652"/>
                    <a:pt x="1746684" y="207504"/>
                  </a:cubicBezTo>
                  <a:cubicBezTo>
                    <a:pt x="1751186" y="205355"/>
                    <a:pt x="1754946" y="202388"/>
                    <a:pt x="1757965" y="198602"/>
                  </a:cubicBezTo>
                  <a:cubicBezTo>
                    <a:pt x="1760983" y="194816"/>
                    <a:pt x="1763285" y="190339"/>
                    <a:pt x="1764871" y="185172"/>
                  </a:cubicBezTo>
                  <a:cubicBezTo>
                    <a:pt x="1766457" y="180005"/>
                    <a:pt x="1767250" y="174403"/>
                    <a:pt x="1767250" y="168366"/>
                  </a:cubicBezTo>
                  <a:cubicBezTo>
                    <a:pt x="1767250" y="162023"/>
                    <a:pt x="1766508" y="156242"/>
                    <a:pt x="1765025" y="151023"/>
                  </a:cubicBezTo>
                  <a:cubicBezTo>
                    <a:pt x="1763541" y="145805"/>
                    <a:pt x="1761290" y="141329"/>
                    <a:pt x="1758272" y="137594"/>
                  </a:cubicBezTo>
                  <a:cubicBezTo>
                    <a:pt x="1755253" y="133859"/>
                    <a:pt x="1751468" y="130969"/>
                    <a:pt x="1746914" y="128922"/>
                  </a:cubicBezTo>
                  <a:cubicBezTo>
                    <a:pt x="1742361" y="126876"/>
                    <a:pt x="1737015" y="125853"/>
                    <a:pt x="1730876" y="125853"/>
                  </a:cubicBezTo>
                  <a:close/>
                  <a:moveTo>
                    <a:pt x="2943927" y="103752"/>
                  </a:moveTo>
                  <a:cubicBezTo>
                    <a:pt x="2930012" y="103752"/>
                    <a:pt x="2919012" y="108612"/>
                    <a:pt x="2910929" y="118332"/>
                  </a:cubicBezTo>
                  <a:cubicBezTo>
                    <a:pt x="2902846" y="128053"/>
                    <a:pt x="2898804" y="141456"/>
                    <a:pt x="2898804" y="158544"/>
                  </a:cubicBezTo>
                  <a:cubicBezTo>
                    <a:pt x="2898804" y="175017"/>
                    <a:pt x="2902897" y="187986"/>
                    <a:pt x="2911083" y="197451"/>
                  </a:cubicBezTo>
                  <a:cubicBezTo>
                    <a:pt x="2919268" y="206915"/>
                    <a:pt x="2930216" y="211647"/>
                    <a:pt x="2943927" y="211647"/>
                  </a:cubicBezTo>
                  <a:cubicBezTo>
                    <a:pt x="2957945" y="211647"/>
                    <a:pt x="2968714" y="206992"/>
                    <a:pt x="2976235" y="197681"/>
                  </a:cubicBezTo>
                  <a:cubicBezTo>
                    <a:pt x="2983755" y="188370"/>
                    <a:pt x="2987515" y="175119"/>
                    <a:pt x="2987515" y="157930"/>
                  </a:cubicBezTo>
                  <a:cubicBezTo>
                    <a:pt x="2987515" y="140638"/>
                    <a:pt x="2983755" y="127285"/>
                    <a:pt x="2976235" y="117872"/>
                  </a:cubicBezTo>
                  <a:cubicBezTo>
                    <a:pt x="2968714" y="108458"/>
                    <a:pt x="2957945" y="103752"/>
                    <a:pt x="2943927" y="103752"/>
                  </a:cubicBezTo>
                  <a:close/>
                  <a:moveTo>
                    <a:pt x="2588116" y="103752"/>
                  </a:moveTo>
                  <a:cubicBezTo>
                    <a:pt x="2575429" y="103752"/>
                    <a:pt x="2565222" y="108254"/>
                    <a:pt x="2557497" y="117258"/>
                  </a:cubicBezTo>
                  <a:cubicBezTo>
                    <a:pt x="2549772" y="126262"/>
                    <a:pt x="2545910" y="137517"/>
                    <a:pt x="2545910" y="151023"/>
                  </a:cubicBezTo>
                  <a:lnTo>
                    <a:pt x="2545910" y="170515"/>
                  </a:lnTo>
                  <a:cubicBezTo>
                    <a:pt x="2545910" y="181975"/>
                    <a:pt x="2549568" y="191695"/>
                    <a:pt x="2556883" y="199676"/>
                  </a:cubicBezTo>
                  <a:cubicBezTo>
                    <a:pt x="2564199" y="207657"/>
                    <a:pt x="2573485" y="211647"/>
                    <a:pt x="2584740" y="211647"/>
                  </a:cubicBezTo>
                  <a:cubicBezTo>
                    <a:pt x="2597939" y="211647"/>
                    <a:pt x="2608299" y="206506"/>
                    <a:pt x="2615819" y="196223"/>
                  </a:cubicBezTo>
                  <a:cubicBezTo>
                    <a:pt x="2623340" y="185940"/>
                    <a:pt x="2627100" y="171589"/>
                    <a:pt x="2627100" y="153172"/>
                  </a:cubicBezTo>
                  <a:cubicBezTo>
                    <a:pt x="2627100" y="137722"/>
                    <a:pt x="2623596" y="125623"/>
                    <a:pt x="2616587" y="116874"/>
                  </a:cubicBezTo>
                  <a:cubicBezTo>
                    <a:pt x="2609578" y="108126"/>
                    <a:pt x="2600088" y="103752"/>
                    <a:pt x="2588116" y="103752"/>
                  </a:cubicBezTo>
                  <a:close/>
                  <a:moveTo>
                    <a:pt x="2391477" y="103752"/>
                  </a:moveTo>
                  <a:cubicBezTo>
                    <a:pt x="2377562" y="103752"/>
                    <a:pt x="2366562" y="108612"/>
                    <a:pt x="2358479" y="118332"/>
                  </a:cubicBezTo>
                  <a:cubicBezTo>
                    <a:pt x="2350396" y="128053"/>
                    <a:pt x="2346354" y="141456"/>
                    <a:pt x="2346354" y="158544"/>
                  </a:cubicBezTo>
                  <a:cubicBezTo>
                    <a:pt x="2346354" y="175017"/>
                    <a:pt x="2350447" y="187986"/>
                    <a:pt x="2358633" y="197451"/>
                  </a:cubicBezTo>
                  <a:cubicBezTo>
                    <a:pt x="2366818" y="206915"/>
                    <a:pt x="2377766" y="211647"/>
                    <a:pt x="2391477" y="211647"/>
                  </a:cubicBezTo>
                  <a:cubicBezTo>
                    <a:pt x="2405495" y="211647"/>
                    <a:pt x="2416264" y="206992"/>
                    <a:pt x="2423785" y="197681"/>
                  </a:cubicBezTo>
                  <a:cubicBezTo>
                    <a:pt x="2431305" y="188370"/>
                    <a:pt x="2435065" y="175119"/>
                    <a:pt x="2435065" y="157930"/>
                  </a:cubicBezTo>
                  <a:cubicBezTo>
                    <a:pt x="2435065" y="140638"/>
                    <a:pt x="2431305" y="127285"/>
                    <a:pt x="2423785" y="117872"/>
                  </a:cubicBezTo>
                  <a:cubicBezTo>
                    <a:pt x="2416264" y="108458"/>
                    <a:pt x="2405495" y="103752"/>
                    <a:pt x="2391477" y="103752"/>
                  </a:cubicBezTo>
                  <a:close/>
                  <a:moveTo>
                    <a:pt x="1038927" y="103752"/>
                  </a:moveTo>
                  <a:cubicBezTo>
                    <a:pt x="1025012" y="103752"/>
                    <a:pt x="1014013" y="108612"/>
                    <a:pt x="1005929" y="118332"/>
                  </a:cubicBezTo>
                  <a:cubicBezTo>
                    <a:pt x="997846" y="128053"/>
                    <a:pt x="993804" y="141456"/>
                    <a:pt x="993804" y="158544"/>
                  </a:cubicBezTo>
                  <a:cubicBezTo>
                    <a:pt x="993804" y="175017"/>
                    <a:pt x="997897" y="187986"/>
                    <a:pt x="1006083" y="197451"/>
                  </a:cubicBezTo>
                  <a:cubicBezTo>
                    <a:pt x="1014268" y="206915"/>
                    <a:pt x="1025217" y="211647"/>
                    <a:pt x="1038927" y="211647"/>
                  </a:cubicBezTo>
                  <a:cubicBezTo>
                    <a:pt x="1052945" y="211647"/>
                    <a:pt x="1063714" y="206992"/>
                    <a:pt x="1071235" y="197681"/>
                  </a:cubicBezTo>
                  <a:cubicBezTo>
                    <a:pt x="1078755" y="188370"/>
                    <a:pt x="1082515" y="175119"/>
                    <a:pt x="1082515" y="157930"/>
                  </a:cubicBezTo>
                  <a:cubicBezTo>
                    <a:pt x="1082515" y="140638"/>
                    <a:pt x="1078755" y="127285"/>
                    <a:pt x="1071235" y="117872"/>
                  </a:cubicBezTo>
                  <a:cubicBezTo>
                    <a:pt x="1063714" y="108458"/>
                    <a:pt x="1052945" y="103752"/>
                    <a:pt x="1038927" y="103752"/>
                  </a:cubicBezTo>
                  <a:close/>
                  <a:moveTo>
                    <a:pt x="715077" y="103752"/>
                  </a:moveTo>
                  <a:cubicBezTo>
                    <a:pt x="701162" y="103752"/>
                    <a:pt x="690162" y="108612"/>
                    <a:pt x="682079" y="118332"/>
                  </a:cubicBezTo>
                  <a:cubicBezTo>
                    <a:pt x="673996" y="128053"/>
                    <a:pt x="669954" y="141456"/>
                    <a:pt x="669954" y="158544"/>
                  </a:cubicBezTo>
                  <a:cubicBezTo>
                    <a:pt x="669954" y="175017"/>
                    <a:pt x="674047" y="187986"/>
                    <a:pt x="682233" y="197451"/>
                  </a:cubicBezTo>
                  <a:cubicBezTo>
                    <a:pt x="690418" y="206915"/>
                    <a:pt x="701366" y="211647"/>
                    <a:pt x="715077" y="211647"/>
                  </a:cubicBezTo>
                  <a:cubicBezTo>
                    <a:pt x="729095" y="211647"/>
                    <a:pt x="739864" y="206992"/>
                    <a:pt x="747385" y="197681"/>
                  </a:cubicBezTo>
                  <a:cubicBezTo>
                    <a:pt x="754905" y="188370"/>
                    <a:pt x="758665" y="175119"/>
                    <a:pt x="758665" y="157930"/>
                  </a:cubicBezTo>
                  <a:cubicBezTo>
                    <a:pt x="758665" y="140638"/>
                    <a:pt x="754905" y="127285"/>
                    <a:pt x="747385" y="117872"/>
                  </a:cubicBezTo>
                  <a:cubicBezTo>
                    <a:pt x="739864" y="108458"/>
                    <a:pt x="729095" y="103752"/>
                    <a:pt x="715077" y="103752"/>
                  </a:cubicBezTo>
                  <a:close/>
                  <a:moveTo>
                    <a:pt x="2701110" y="79042"/>
                  </a:moveTo>
                  <a:lnTo>
                    <a:pt x="2736717" y="79042"/>
                  </a:lnTo>
                  <a:lnTo>
                    <a:pt x="2736717" y="236204"/>
                  </a:lnTo>
                  <a:lnTo>
                    <a:pt x="2701110" y="236204"/>
                  </a:lnTo>
                  <a:close/>
                  <a:moveTo>
                    <a:pt x="291284" y="79042"/>
                  </a:moveTo>
                  <a:lnTo>
                    <a:pt x="326892" y="79042"/>
                  </a:lnTo>
                  <a:lnTo>
                    <a:pt x="326892" y="236204"/>
                  </a:lnTo>
                  <a:lnTo>
                    <a:pt x="291284" y="236204"/>
                  </a:lnTo>
                  <a:close/>
                  <a:moveTo>
                    <a:pt x="605842" y="76279"/>
                  </a:moveTo>
                  <a:cubicBezTo>
                    <a:pt x="612288" y="76279"/>
                    <a:pt x="617200" y="77251"/>
                    <a:pt x="620576" y="79195"/>
                  </a:cubicBezTo>
                  <a:lnTo>
                    <a:pt x="620576" y="112961"/>
                  </a:lnTo>
                  <a:cubicBezTo>
                    <a:pt x="616279" y="109584"/>
                    <a:pt x="610088" y="107896"/>
                    <a:pt x="602005" y="107896"/>
                  </a:cubicBezTo>
                  <a:cubicBezTo>
                    <a:pt x="591466" y="107896"/>
                    <a:pt x="582667" y="112654"/>
                    <a:pt x="575607" y="122169"/>
                  </a:cubicBezTo>
                  <a:cubicBezTo>
                    <a:pt x="568547" y="131685"/>
                    <a:pt x="565017" y="144628"/>
                    <a:pt x="565017" y="160999"/>
                  </a:cubicBezTo>
                  <a:lnTo>
                    <a:pt x="565017" y="236204"/>
                  </a:lnTo>
                  <a:lnTo>
                    <a:pt x="529410" y="236204"/>
                  </a:lnTo>
                  <a:lnTo>
                    <a:pt x="529410" y="79042"/>
                  </a:lnTo>
                  <a:lnTo>
                    <a:pt x="565017" y="79042"/>
                  </a:lnTo>
                  <a:lnTo>
                    <a:pt x="565017" y="111426"/>
                  </a:lnTo>
                  <a:lnTo>
                    <a:pt x="565631" y="111426"/>
                  </a:lnTo>
                  <a:cubicBezTo>
                    <a:pt x="569109" y="100375"/>
                    <a:pt x="574456" y="91755"/>
                    <a:pt x="581669" y="85564"/>
                  </a:cubicBezTo>
                  <a:cubicBezTo>
                    <a:pt x="588883" y="79374"/>
                    <a:pt x="596940" y="76279"/>
                    <a:pt x="605842" y="76279"/>
                  </a:cubicBezTo>
                  <a:close/>
                  <a:moveTo>
                    <a:pt x="2946076" y="75358"/>
                  </a:moveTo>
                  <a:cubicBezTo>
                    <a:pt x="2970633" y="75358"/>
                    <a:pt x="2989766" y="82572"/>
                    <a:pt x="3003477" y="96999"/>
                  </a:cubicBezTo>
                  <a:cubicBezTo>
                    <a:pt x="3017188" y="111426"/>
                    <a:pt x="3024043" y="131429"/>
                    <a:pt x="3024043" y="157009"/>
                  </a:cubicBezTo>
                  <a:cubicBezTo>
                    <a:pt x="3024043" y="182077"/>
                    <a:pt x="3016651" y="202157"/>
                    <a:pt x="3001866" y="217249"/>
                  </a:cubicBezTo>
                  <a:cubicBezTo>
                    <a:pt x="2987080" y="232342"/>
                    <a:pt x="2967205" y="239888"/>
                    <a:pt x="2942239" y="239888"/>
                  </a:cubicBezTo>
                  <a:cubicBezTo>
                    <a:pt x="2917989" y="239888"/>
                    <a:pt x="2898625" y="232546"/>
                    <a:pt x="2884147" y="217863"/>
                  </a:cubicBezTo>
                  <a:cubicBezTo>
                    <a:pt x="2869669" y="203181"/>
                    <a:pt x="2862430" y="183714"/>
                    <a:pt x="2862430" y="159465"/>
                  </a:cubicBezTo>
                  <a:cubicBezTo>
                    <a:pt x="2862430" y="133066"/>
                    <a:pt x="2869976" y="112449"/>
                    <a:pt x="2885068" y="97613"/>
                  </a:cubicBezTo>
                  <a:cubicBezTo>
                    <a:pt x="2900160" y="82776"/>
                    <a:pt x="2920496" y="75358"/>
                    <a:pt x="2946076" y="75358"/>
                  </a:cubicBezTo>
                  <a:close/>
                  <a:moveTo>
                    <a:pt x="2600241" y="75358"/>
                  </a:moveTo>
                  <a:cubicBezTo>
                    <a:pt x="2620194" y="75358"/>
                    <a:pt x="2635746" y="82367"/>
                    <a:pt x="2646899" y="96385"/>
                  </a:cubicBezTo>
                  <a:cubicBezTo>
                    <a:pt x="2658052" y="110403"/>
                    <a:pt x="2663628" y="129229"/>
                    <a:pt x="2663628" y="152865"/>
                  </a:cubicBezTo>
                  <a:cubicBezTo>
                    <a:pt x="2663628" y="179059"/>
                    <a:pt x="2657335" y="200034"/>
                    <a:pt x="2644750" y="215791"/>
                  </a:cubicBezTo>
                  <a:cubicBezTo>
                    <a:pt x="2632165" y="231549"/>
                    <a:pt x="2614975" y="239427"/>
                    <a:pt x="2593181" y="239427"/>
                  </a:cubicBezTo>
                  <a:cubicBezTo>
                    <a:pt x="2573127" y="239427"/>
                    <a:pt x="2557676" y="230628"/>
                    <a:pt x="2546831" y="213029"/>
                  </a:cubicBezTo>
                  <a:lnTo>
                    <a:pt x="2546217" y="213029"/>
                  </a:lnTo>
                  <a:lnTo>
                    <a:pt x="2546217" y="308493"/>
                  </a:lnTo>
                  <a:lnTo>
                    <a:pt x="2510610" y="308493"/>
                  </a:lnTo>
                  <a:lnTo>
                    <a:pt x="2510610" y="79042"/>
                  </a:lnTo>
                  <a:lnTo>
                    <a:pt x="2546217" y="79042"/>
                  </a:lnTo>
                  <a:lnTo>
                    <a:pt x="2546217" y="106668"/>
                  </a:lnTo>
                  <a:lnTo>
                    <a:pt x="2546831" y="106668"/>
                  </a:lnTo>
                  <a:cubicBezTo>
                    <a:pt x="2559007" y="85795"/>
                    <a:pt x="2576810" y="75358"/>
                    <a:pt x="2600241" y="75358"/>
                  </a:cubicBezTo>
                  <a:close/>
                  <a:moveTo>
                    <a:pt x="2393626" y="75358"/>
                  </a:moveTo>
                  <a:cubicBezTo>
                    <a:pt x="2418183" y="75358"/>
                    <a:pt x="2437316" y="82572"/>
                    <a:pt x="2451027" y="96999"/>
                  </a:cubicBezTo>
                  <a:cubicBezTo>
                    <a:pt x="2464738" y="111426"/>
                    <a:pt x="2471593" y="131429"/>
                    <a:pt x="2471593" y="157009"/>
                  </a:cubicBezTo>
                  <a:cubicBezTo>
                    <a:pt x="2471593" y="182077"/>
                    <a:pt x="2464201" y="202157"/>
                    <a:pt x="2449416" y="217249"/>
                  </a:cubicBezTo>
                  <a:cubicBezTo>
                    <a:pt x="2434630" y="232342"/>
                    <a:pt x="2414755" y="239888"/>
                    <a:pt x="2389789" y="239888"/>
                  </a:cubicBezTo>
                  <a:cubicBezTo>
                    <a:pt x="2365539" y="239888"/>
                    <a:pt x="2346175" y="232546"/>
                    <a:pt x="2331697" y="217863"/>
                  </a:cubicBezTo>
                  <a:cubicBezTo>
                    <a:pt x="2317219" y="203181"/>
                    <a:pt x="2309980" y="183714"/>
                    <a:pt x="2309980" y="159465"/>
                  </a:cubicBezTo>
                  <a:cubicBezTo>
                    <a:pt x="2309980" y="133066"/>
                    <a:pt x="2317526" y="112449"/>
                    <a:pt x="2332618" y="97613"/>
                  </a:cubicBezTo>
                  <a:cubicBezTo>
                    <a:pt x="2347710" y="82776"/>
                    <a:pt x="2368046" y="75358"/>
                    <a:pt x="2393626" y="75358"/>
                  </a:cubicBezTo>
                  <a:close/>
                  <a:moveTo>
                    <a:pt x="1041076" y="75358"/>
                  </a:moveTo>
                  <a:cubicBezTo>
                    <a:pt x="1065633" y="75358"/>
                    <a:pt x="1084766" y="82572"/>
                    <a:pt x="1098477" y="96999"/>
                  </a:cubicBezTo>
                  <a:cubicBezTo>
                    <a:pt x="1112188" y="111426"/>
                    <a:pt x="1119043" y="131429"/>
                    <a:pt x="1119043" y="157009"/>
                  </a:cubicBezTo>
                  <a:cubicBezTo>
                    <a:pt x="1119043" y="182077"/>
                    <a:pt x="1111651" y="202157"/>
                    <a:pt x="1096866" y="217249"/>
                  </a:cubicBezTo>
                  <a:cubicBezTo>
                    <a:pt x="1082080" y="232342"/>
                    <a:pt x="1062205" y="239888"/>
                    <a:pt x="1037239" y="239888"/>
                  </a:cubicBezTo>
                  <a:cubicBezTo>
                    <a:pt x="1012989" y="239888"/>
                    <a:pt x="993625" y="232546"/>
                    <a:pt x="979147" y="217863"/>
                  </a:cubicBezTo>
                  <a:cubicBezTo>
                    <a:pt x="964669" y="203181"/>
                    <a:pt x="957430" y="183714"/>
                    <a:pt x="957430" y="159465"/>
                  </a:cubicBezTo>
                  <a:cubicBezTo>
                    <a:pt x="957430" y="133066"/>
                    <a:pt x="964976" y="112449"/>
                    <a:pt x="980068" y="97613"/>
                  </a:cubicBezTo>
                  <a:cubicBezTo>
                    <a:pt x="995160" y="82776"/>
                    <a:pt x="1015496" y="75358"/>
                    <a:pt x="1041076" y="75358"/>
                  </a:cubicBezTo>
                  <a:close/>
                  <a:moveTo>
                    <a:pt x="888695" y="75358"/>
                  </a:moveTo>
                  <a:cubicBezTo>
                    <a:pt x="903224" y="75358"/>
                    <a:pt x="916218" y="77558"/>
                    <a:pt x="927678" y="81958"/>
                  </a:cubicBezTo>
                  <a:lnTo>
                    <a:pt x="927678" y="113114"/>
                  </a:lnTo>
                  <a:cubicBezTo>
                    <a:pt x="916628" y="105542"/>
                    <a:pt x="903940" y="101757"/>
                    <a:pt x="889615" y="101757"/>
                  </a:cubicBezTo>
                  <a:cubicBezTo>
                    <a:pt x="885113" y="101757"/>
                    <a:pt x="881046" y="102217"/>
                    <a:pt x="877414" y="103138"/>
                  </a:cubicBezTo>
                  <a:cubicBezTo>
                    <a:pt x="873781" y="104059"/>
                    <a:pt x="870686" y="105338"/>
                    <a:pt x="868128" y="106975"/>
                  </a:cubicBezTo>
                  <a:cubicBezTo>
                    <a:pt x="865570" y="108612"/>
                    <a:pt x="863575" y="110582"/>
                    <a:pt x="862143" y="112884"/>
                  </a:cubicBezTo>
                  <a:cubicBezTo>
                    <a:pt x="860710" y="115186"/>
                    <a:pt x="859994" y="117718"/>
                    <a:pt x="859994" y="120481"/>
                  </a:cubicBezTo>
                  <a:cubicBezTo>
                    <a:pt x="859994" y="123858"/>
                    <a:pt x="860710" y="126722"/>
                    <a:pt x="862143" y="129076"/>
                  </a:cubicBezTo>
                  <a:cubicBezTo>
                    <a:pt x="863575" y="131429"/>
                    <a:pt x="865698" y="133501"/>
                    <a:pt x="868512" y="135292"/>
                  </a:cubicBezTo>
                  <a:cubicBezTo>
                    <a:pt x="871326" y="137082"/>
                    <a:pt x="874702" y="138719"/>
                    <a:pt x="878642" y="140203"/>
                  </a:cubicBezTo>
                  <a:cubicBezTo>
                    <a:pt x="882581" y="141687"/>
                    <a:pt x="887109" y="143298"/>
                    <a:pt x="892225" y="145038"/>
                  </a:cubicBezTo>
                  <a:cubicBezTo>
                    <a:pt x="898978" y="147800"/>
                    <a:pt x="905040" y="150614"/>
                    <a:pt x="910412" y="153479"/>
                  </a:cubicBezTo>
                  <a:cubicBezTo>
                    <a:pt x="915784" y="156344"/>
                    <a:pt x="920362" y="159593"/>
                    <a:pt x="924148" y="163225"/>
                  </a:cubicBezTo>
                  <a:cubicBezTo>
                    <a:pt x="927934" y="166857"/>
                    <a:pt x="930850" y="171052"/>
                    <a:pt x="932897" y="175810"/>
                  </a:cubicBezTo>
                  <a:cubicBezTo>
                    <a:pt x="934943" y="180568"/>
                    <a:pt x="935966" y="186221"/>
                    <a:pt x="935966" y="192770"/>
                  </a:cubicBezTo>
                  <a:cubicBezTo>
                    <a:pt x="935966" y="200750"/>
                    <a:pt x="934124" y="207708"/>
                    <a:pt x="930441" y="213643"/>
                  </a:cubicBezTo>
                  <a:cubicBezTo>
                    <a:pt x="926757" y="219577"/>
                    <a:pt x="921846" y="224489"/>
                    <a:pt x="915707" y="228377"/>
                  </a:cubicBezTo>
                  <a:cubicBezTo>
                    <a:pt x="909568" y="232265"/>
                    <a:pt x="902482" y="235155"/>
                    <a:pt x="894450" y="237048"/>
                  </a:cubicBezTo>
                  <a:cubicBezTo>
                    <a:pt x="886418" y="238941"/>
                    <a:pt x="877951" y="239888"/>
                    <a:pt x="869049" y="239888"/>
                  </a:cubicBezTo>
                  <a:cubicBezTo>
                    <a:pt x="851860" y="239888"/>
                    <a:pt x="836972" y="237023"/>
                    <a:pt x="824387" y="231293"/>
                  </a:cubicBezTo>
                  <a:lnTo>
                    <a:pt x="824387" y="198295"/>
                  </a:lnTo>
                  <a:cubicBezTo>
                    <a:pt x="837688" y="208424"/>
                    <a:pt x="852371" y="213489"/>
                    <a:pt x="868435" y="213489"/>
                  </a:cubicBezTo>
                  <a:cubicBezTo>
                    <a:pt x="889922" y="213489"/>
                    <a:pt x="900666" y="207145"/>
                    <a:pt x="900666" y="194458"/>
                  </a:cubicBezTo>
                  <a:cubicBezTo>
                    <a:pt x="900666" y="190877"/>
                    <a:pt x="899745" y="187833"/>
                    <a:pt x="897903" y="185326"/>
                  </a:cubicBezTo>
                  <a:cubicBezTo>
                    <a:pt x="896062" y="182819"/>
                    <a:pt x="893580" y="180594"/>
                    <a:pt x="890460" y="178650"/>
                  </a:cubicBezTo>
                  <a:cubicBezTo>
                    <a:pt x="887339" y="176705"/>
                    <a:pt x="883655" y="174966"/>
                    <a:pt x="879409" y="173431"/>
                  </a:cubicBezTo>
                  <a:cubicBezTo>
                    <a:pt x="875163" y="171896"/>
                    <a:pt x="870431" y="170157"/>
                    <a:pt x="865212" y="168213"/>
                  </a:cubicBezTo>
                  <a:cubicBezTo>
                    <a:pt x="858766" y="165655"/>
                    <a:pt x="852960" y="162943"/>
                    <a:pt x="847792" y="160079"/>
                  </a:cubicBezTo>
                  <a:cubicBezTo>
                    <a:pt x="842625" y="157214"/>
                    <a:pt x="838328" y="153965"/>
                    <a:pt x="834900" y="150333"/>
                  </a:cubicBezTo>
                  <a:cubicBezTo>
                    <a:pt x="831473" y="146700"/>
                    <a:pt x="828889" y="142582"/>
                    <a:pt x="827150" y="137978"/>
                  </a:cubicBezTo>
                  <a:cubicBezTo>
                    <a:pt x="825410" y="133373"/>
                    <a:pt x="824540" y="128001"/>
                    <a:pt x="824540" y="121862"/>
                  </a:cubicBezTo>
                  <a:cubicBezTo>
                    <a:pt x="824540" y="114291"/>
                    <a:pt x="826331" y="107614"/>
                    <a:pt x="829912" y="101833"/>
                  </a:cubicBezTo>
                  <a:cubicBezTo>
                    <a:pt x="833493" y="96052"/>
                    <a:pt x="838302" y="91192"/>
                    <a:pt x="844339" y="87253"/>
                  </a:cubicBezTo>
                  <a:cubicBezTo>
                    <a:pt x="850376" y="83313"/>
                    <a:pt x="857231" y="80346"/>
                    <a:pt x="864905" y="78351"/>
                  </a:cubicBezTo>
                  <a:cubicBezTo>
                    <a:pt x="872579" y="76356"/>
                    <a:pt x="880509" y="75358"/>
                    <a:pt x="888695" y="75358"/>
                  </a:cubicBezTo>
                  <a:close/>
                  <a:moveTo>
                    <a:pt x="717226" y="75358"/>
                  </a:moveTo>
                  <a:cubicBezTo>
                    <a:pt x="741783" y="75358"/>
                    <a:pt x="760916" y="82572"/>
                    <a:pt x="774627" y="96999"/>
                  </a:cubicBezTo>
                  <a:cubicBezTo>
                    <a:pt x="788338" y="111426"/>
                    <a:pt x="795193" y="131429"/>
                    <a:pt x="795193" y="157009"/>
                  </a:cubicBezTo>
                  <a:cubicBezTo>
                    <a:pt x="795193" y="182077"/>
                    <a:pt x="787801" y="202157"/>
                    <a:pt x="773016" y="217249"/>
                  </a:cubicBezTo>
                  <a:cubicBezTo>
                    <a:pt x="758230" y="232342"/>
                    <a:pt x="738355" y="239888"/>
                    <a:pt x="713389" y="239888"/>
                  </a:cubicBezTo>
                  <a:cubicBezTo>
                    <a:pt x="689139" y="239888"/>
                    <a:pt x="669775" y="232546"/>
                    <a:pt x="655297" y="217863"/>
                  </a:cubicBezTo>
                  <a:cubicBezTo>
                    <a:pt x="640819" y="203181"/>
                    <a:pt x="633580" y="183714"/>
                    <a:pt x="633580" y="159465"/>
                  </a:cubicBezTo>
                  <a:cubicBezTo>
                    <a:pt x="633580" y="133066"/>
                    <a:pt x="641126" y="112449"/>
                    <a:pt x="656218" y="97613"/>
                  </a:cubicBezTo>
                  <a:cubicBezTo>
                    <a:pt x="671310" y="82776"/>
                    <a:pt x="691646" y="75358"/>
                    <a:pt x="717226" y="75358"/>
                  </a:cubicBezTo>
                  <a:close/>
                  <a:moveTo>
                    <a:pt x="451754" y="75358"/>
                  </a:moveTo>
                  <a:cubicBezTo>
                    <a:pt x="466078" y="75358"/>
                    <a:pt x="478715" y="77865"/>
                    <a:pt x="489663" y="82879"/>
                  </a:cubicBezTo>
                  <a:lnTo>
                    <a:pt x="489663" y="116030"/>
                  </a:lnTo>
                  <a:cubicBezTo>
                    <a:pt x="478715" y="107845"/>
                    <a:pt x="467051" y="103752"/>
                    <a:pt x="454670" y="103752"/>
                  </a:cubicBezTo>
                  <a:cubicBezTo>
                    <a:pt x="439629" y="103752"/>
                    <a:pt x="427299" y="108842"/>
                    <a:pt x="417681" y="119023"/>
                  </a:cubicBezTo>
                  <a:cubicBezTo>
                    <a:pt x="408063" y="129204"/>
                    <a:pt x="403254" y="142531"/>
                    <a:pt x="403254" y="159004"/>
                  </a:cubicBezTo>
                  <a:cubicBezTo>
                    <a:pt x="403254" y="175273"/>
                    <a:pt x="407782" y="188114"/>
                    <a:pt x="416837" y="197527"/>
                  </a:cubicBezTo>
                  <a:cubicBezTo>
                    <a:pt x="425893" y="206941"/>
                    <a:pt x="438043" y="211647"/>
                    <a:pt x="453289" y="211647"/>
                  </a:cubicBezTo>
                  <a:cubicBezTo>
                    <a:pt x="466078" y="211647"/>
                    <a:pt x="478152" y="207094"/>
                    <a:pt x="489510" y="197988"/>
                  </a:cubicBezTo>
                  <a:lnTo>
                    <a:pt x="489510" y="228991"/>
                  </a:lnTo>
                  <a:cubicBezTo>
                    <a:pt x="476924" y="236255"/>
                    <a:pt x="462037" y="239888"/>
                    <a:pt x="444847" y="239888"/>
                  </a:cubicBezTo>
                  <a:cubicBezTo>
                    <a:pt x="421518" y="239888"/>
                    <a:pt x="402692" y="232597"/>
                    <a:pt x="388367" y="218017"/>
                  </a:cubicBezTo>
                  <a:cubicBezTo>
                    <a:pt x="374042" y="203436"/>
                    <a:pt x="366880" y="184533"/>
                    <a:pt x="366880" y="161306"/>
                  </a:cubicBezTo>
                  <a:cubicBezTo>
                    <a:pt x="366880" y="135420"/>
                    <a:pt x="374579" y="114623"/>
                    <a:pt x="389978" y="98917"/>
                  </a:cubicBezTo>
                  <a:cubicBezTo>
                    <a:pt x="405377" y="83211"/>
                    <a:pt x="425969" y="75358"/>
                    <a:pt x="451754" y="75358"/>
                  </a:cubicBezTo>
                  <a:close/>
                  <a:moveTo>
                    <a:pt x="3108336" y="32537"/>
                  </a:moveTo>
                  <a:lnTo>
                    <a:pt x="3108336" y="79042"/>
                  </a:lnTo>
                  <a:lnTo>
                    <a:pt x="3145938" y="79042"/>
                  </a:lnTo>
                  <a:lnTo>
                    <a:pt x="3145938" y="106975"/>
                  </a:lnTo>
                  <a:lnTo>
                    <a:pt x="3108336" y="106975"/>
                  </a:lnTo>
                  <a:lnTo>
                    <a:pt x="3108336" y="185556"/>
                  </a:lnTo>
                  <a:cubicBezTo>
                    <a:pt x="3108336" y="194867"/>
                    <a:pt x="3110024" y="201518"/>
                    <a:pt x="3113401" y="205508"/>
                  </a:cubicBezTo>
                  <a:cubicBezTo>
                    <a:pt x="3116777" y="209499"/>
                    <a:pt x="3122405" y="211494"/>
                    <a:pt x="3130283" y="211494"/>
                  </a:cubicBezTo>
                  <a:cubicBezTo>
                    <a:pt x="3136320" y="211494"/>
                    <a:pt x="3141538" y="209755"/>
                    <a:pt x="3145938" y="206276"/>
                  </a:cubicBezTo>
                  <a:lnTo>
                    <a:pt x="3145938" y="234516"/>
                  </a:lnTo>
                  <a:cubicBezTo>
                    <a:pt x="3138980" y="237995"/>
                    <a:pt x="3129823" y="239734"/>
                    <a:pt x="3118465" y="239734"/>
                  </a:cubicBezTo>
                  <a:cubicBezTo>
                    <a:pt x="3087975" y="239734"/>
                    <a:pt x="3072729" y="225102"/>
                    <a:pt x="3072729" y="195839"/>
                  </a:cubicBezTo>
                  <a:lnTo>
                    <a:pt x="3072729" y="106975"/>
                  </a:lnTo>
                  <a:lnTo>
                    <a:pt x="3046484" y="106975"/>
                  </a:lnTo>
                  <a:lnTo>
                    <a:pt x="3046484" y="79042"/>
                  </a:lnTo>
                  <a:lnTo>
                    <a:pt x="3072729" y="79042"/>
                  </a:lnTo>
                  <a:lnTo>
                    <a:pt x="3072729" y="42667"/>
                  </a:lnTo>
                  <a:close/>
                  <a:moveTo>
                    <a:pt x="1308111" y="32537"/>
                  </a:moveTo>
                  <a:lnTo>
                    <a:pt x="1308111" y="79042"/>
                  </a:lnTo>
                  <a:lnTo>
                    <a:pt x="1345713" y="79042"/>
                  </a:lnTo>
                  <a:lnTo>
                    <a:pt x="1345713" y="106975"/>
                  </a:lnTo>
                  <a:lnTo>
                    <a:pt x="1308111" y="106975"/>
                  </a:lnTo>
                  <a:lnTo>
                    <a:pt x="1308111" y="185556"/>
                  </a:lnTo>
                  <a:cubicBezTo>
                    <a:pt x="1308111" y="194867"/>
                    <a:pt x="1309799" y="201518"/>
                    <a:pt x="1313176" y="205508"/>
                  </a:cubicBezTo>
                  <a:cubicBezTo>
                    <a:pt x="1316552" y="209499"/>
                    <a:pt x="1322180" y="211494"/>
                    <a:pt x="1330058" y="211494"/>
                  </a:cubicBezTo>
                  <a:cubicBezTo>
                    <a:pt x="1336095" y="211494"/>
                    <a:pt x="1341314" y="209755"/>
                    <a:pt x="1345713" y="206276"/>
                  </a:cubicBezTo>
                  <a:lnTo>
                    <a:pt x="1345713" y="234516"/>
                  </a:lnTo>
                  <a:cubicBezTo>
                    <a:pt x="1338756" y="237995"/>
                    <a:pt x="1329598" y="239734"/>
                    <a:pt x="1318240" y="239734"/>
                  </a:cubicBezTo>
                  <a:cubicBezTo>
                    <a:pt x="1287749" y="239734"/>
                    <a:pt x="1272504" y="225102"/>
                    <a:pt x="1272504" y="195839"/>
                  </a:cubicBezTo>
                  <a:lnTo>
                    <a:pt x="1272504" y="106975"/>
                  </a:lnTo>
                  <a:lnTo>
                    <a:pt x="1246259" y="106975"/>
                  </a:lnTo>
                  <a:lnTo>
                    <a:pt x="1246259" y="79042"/>
                  </a:lnTo>
                  <a:lnTo>
                    <a:pt x="1272504" y="79042"/>
                  </a:lnTo>
                  <a:lnTo>
                    <a:pt x="1272504" y="42667"/>
                  </a:lnTo>
                  <a:close/>
                  <a:moveTo>
                    <a:pt x="1846613" y="16115"/>
                  </a:moveTo>
                  <a:lnTo>
                    <a:pt x="1954969" y="16115"/>
                  </a:lnTo>
                  <a:lnTo>
                    <a:pt x="1954969" y="46504"/>
                  </a:lnTo>
                  <a:lnTo>
                    <a:pt x="1876234" y="46504"/>
                  </a:lnTo>
                  <a:lnTo>
                    <a:pt x="1872551" y="101603"/>
                  </a:lnTo>
                  <a:cubicBezTo>
                    <a:pt x="1879611" y="101194"/>
                    <a:pt x="1886006" y="100989"/>
                    <a:pt x="1891736" y="100989"/>
                  </a:cubicBezTo>
                  <a:cubicBezTo>
                    <a:pt x="1915065" y="100989"/>
                    <a:pt x="1933098" y="106975"/>
                    <a:pt x="1945837" y="118946"/>
                  </a:cubicBezTo>
                  <a:cubicBezTo>
                    <a:pt x="1958576" y="130918"/>
                    <a:pt x="1964945" y="147289"/>
                    <a:pt x="1964945" y="168059"/>
                  </a:cubicBezTo>
                  <a:cubicBezTo>
                    <a:pt x="1964945" y="189853"/>
                    <a:pt x="1957655" y="207325"/>
                    <a:pt x="1943074" y="220473"/>
                  </a:cubicBezTo>
                  <a:cubicBezTo>
                    <a:pt x="1928494" y="233621"/>
                    <a:pt x="1908465" y="240195"/>
                    <a:pt x="1882987" y="240195"/>
                  </a:cubicBezTo>
                  <a:cubicBezTo>
                    <a:pt x="1861500" y="240195"/>
                    <a:pt x="1845487" y="237176"/>
                    <a:pt x="1834948" y="231139"/>
                  </a:cubicBezTo>
                  <a:lnTo>
                    <a:pt x="1834948" y="196914"/>
                  </a:lnTo>
                  <a:cubicBezTo>
                    <a:pt x="1849376" y="206634"/>
                    <a:pt x="1864007" y="211494"/>
                    <a:pt x="1878843" y="211494"/>
                  </a:cubicBezTo>
                  <a:cubicBezTo>
                    <a:pt x="1893782" y="211494"/>
                    <a:pt x="1905805" y="207683"/>
                    <a:pt x="1914911" y="200060"/>
                  </a:cubicBezTo>
                  <a:cubicBezTo>
                    <a:pt x="1924017" y="192437"/>
                    <a:pt x="1928571" y="182282"/>
                    <a:pt x="1928571" y="169594"/>
                  </a:cubicBezTo>
                  <a:cubicBezTo>
                    <a:pt x="1928571" y="157111"/>
                    <a:pt x="1923941" y="147391"/>
                    <a:pt x="1914681" y="140433"/>
                  </a:cubicBezTo>
                  <a:cubicBezTo>
                    <a:pt x="1905421" y="133476"/>
                    <a:pt x="1892145" y="129997"/>
                    <a:pt x="1874853" y="129997"/>
                  </a:cubicBezTo>
                  <a:cubicBezTo>
                    <a:pt x="1868919" y="129997"/>
                    <a:pt x="1856896" y="130611"/>
                    <a:pt x="1838785" y="131838"/>
                  </a:cubicBezTo>
                  <a:close/>
                  <a:moveTo>
                    <a:pt x="0" y="16115"/>
                  </a:moveTo>
                  <a:lnTo>
                    <a:pt x="51415" y="16115"/>
                  </a:lnTo>
                  <a:lnTo>
                    <a:pt x="109277" y="162688"/>
                  </a:lnTo>
                  <a:cubicBezTo>
                    <a:pt x="113677" y="173943"/>
                    <a:pt x="116542" y="182333"/>
                    <a:pt x="117872" y="187858"/>
                  </a:cubicBezTo>
                  <a:lnTo>
                    <a:pt x="118639" y="187858"/>
                  </a:lnTo>
                  <a:cubicBezTo>
                    <a:pt x="122425" y="176296"/>
                    <a:pt x="125495" y="167701"/>
                    <a:pt x="127848" y="162074"/>
                  </a:cubicBezTo>
                  <a:lnTo>
                    <a:pt x="186784" y="16115"/>
                  </a:lnTo>
                  <a:lnTo>
                    <a:pt x="236358" y="16115"/>
                  </a:lnTo>
                  <a:lnTo>
                    <a:pt x="236358" y="236204"/>
                  </a:lnTo>
                  <a:lnTo>
                    <a:pt x="200137" y="236204"/>
                  </a:lnTo>
                  <a:lnTo>
                    <a:pt x="200137" y="93776"/>
                  </a:lnTo>
                  <a:cubicBezTo>
                    <a:pt x="200137" y="82111"/>
                    <a:pt x="200853" y="67838"/>
                    <a:pt x="202285" y="50955"/>
                  </a:cubicBezTo>
                  <a:lnTo>
                    <a:pt x="201671" y="50955"/>
                  </a:lnTo>
                  <a:cubicBezTo>
                    <a:pt x="199420" y="60573"/>
                    <a:pt x="197425" y="67480"/>
                    <a:pt x="195686" y="71675"/>
                  </a:cubicBezTo>
                  <a:lnTo>
                    <a:pt x="129997" y="236204"/>
                  </a:lnTo>
                  <a:lnTo>
                    <a:pt x="104826" y="236204"/>
                  </a:lnTo>
                  <a:lnTo>
                    <a:pt x="38984" y="72902"/>
                  </a:lnTo>
                  <a:cubicBezTo>
                    <a:pt x="37142" y="68093"/>
                    <a:pt x="35198" y="60778"/>
                    <a:pt x="33151" y="50955"/>
                  </a:cubicBezTo>
                  <a:lnTo>
                    <a:pt x="32537" y="50955"/>
                  </a:lnTo>
                  <a:cubicBezTo>
                    <a:pt x="33356" y="59754"/>
                    <a:pt x="33765" y="74130"/>
                    <a:pt x="33765" y="94083"/>
                  </a:cubicBezTo>
                  <a:lnTo>
                    <a:pt x="33765" y="236204"/>
                  </a:lnTo>
                  <a:lnTo>
                    <a:pt x="0" y="236204"/>
                  </a:lnTo>
                  <a:close/>
                  <a:moveTo>
                    <a:pt x="2224604" y="12432"/>
                  </a:moveTo>
                  <a:cubicBezTo>
                    <a:pt x="2245886" y="12432"/>
                    <a:pt x="2263536" y="15450"/>
                    <a:pt x="2277554" y="21487"/>
                  </a:cubicBezTo>
                  <a:lnTo>
                    <a:pt x="2277554" y="57708"/>
                  </a:lnTo>
                  <a:cubicBezTo>
                    <a:pt x="2262718" y="48909"/>
                    <a:pt x="2246347" y="44509"/>
                    <a:pt x="2228441" y="44509"/>
                  </a:cubicBezTo>
                  <a:cubicBezTo>
                    <a:pt x="2204600" y="44509"/>
                    <a:pt x="2185288" y="52132"/>
                    <a:pt x="2170502" y="67377"/>
                  </a:cubicBezTo>
                  <a:cubicBezTo>
                    <a:pt x="2155717" y="82623"/>
                    <a:pt x="2148325" y="102984"/>
                    <a:pt x="2148325" y="128462"/>
                  </a:cubicBezTo>
                  <a:cubicBezTo>
                    <a:pt x="2148325" y="152712"/>
                    <a:pt x="2155231" y="172024"/>
                    <a:pt x="2169044" y="186400"/>
                  </a:cubicBezTo>
                  <a:cubicBezTo>
                    <a:pt x="2182857" y="200776"/>
                    <a:pt x="2201019" y="207964"/>
                    <a:pt x="2223529" y="207964"/>
                  </a:cubicBezTo>
                  <a:cubicBezTo>
                    <a:pt x="2244300" y="207964"/>
                    <a:pt x="2262308" y="203053"/>
                    <a:pt x="2277554" y="193230"/>
                  </a:cubicBezTo>
                  <a:lnTo>
                    <a:pt x="2277554" y="226995"/>
                  </a:lnTo>
                  <a:cubicBezTo>
                    <a:pt x="2260978" y="235590"/>
                    <a:pt x="2240361" y="239888"/>
                    <a:pt x="2215702" y="239888"/>
                  </a:cubicBezTo>
                  <a:cubicBezTo>
                    <a:pt x="2183778" y="239888"/>
                    <a:pt x="2158198" y="229809"/>
                    <a:pt x="2138962" y="209652"/>
                  </a:cubicBezTo>
                  <a:cubicBezTo>
                    <a:pt x="2119726" y="189495"/>
                    <a:pt x="2110108" y="163046"/>
                    <a:pt x="2110108" y="130304"/>
                  </a:cubicBezTo>
                  <a:cubicBezTo>
                    <a:pt x="2110108" y="95106"/>
                    <a:pt x="2120929" y="66661"/>
                    <a:pt x="2142569" y="44969"/>
                  </a:cubicBezTo>
                  <a:cubicBezTo>
                    <a:pt x="2164210" y="23278"/>
                    <a:pt x="2191555" y="12432"/>
                    <a:pt x="2224604" y="12432"/>
                  </a:cubicBezTo>
                  <a:close/>
                  <a:moveTo>
                    <a:pt x="1749754" y="12432"/>
                  </a:moveTo>
                  <a:cubicBezTo>
                    <a:pt x="1758042" y="12432"/>
                    <a:pt x="1765588" y="12994"/>
                    <a:pt x="1772392" y="14120"/>
                  </a:cubicBezTo>
                  <a:cubicBezTo>
                    <a:pt x="1779196" y="15246"/>
                    <a:pt x="1784645" y="16780"/>
                    <a:pt x="1788737" y="18724"/>
                  </a:cubicBezTo>
                  <a:lnTo>
                    <a:pt x="1788737" y="50801"/>
                  </a:lnTo>
                  <a:cubicBezTo>
                    <a:pt x="1783519" y="48141"/>
                    <a:pt x="1777943" y="45890"/>
                    <a:pt x="1772008" y="44048"/>
                  </a:cubicBezTo>
                  <a:cubicBezTo>
                    <a:pt x="1766074" y="42207"/>
                    <a:pt x="1759269" y="41286"/>
                    <a:pt x="1751595" y="41286"/>
                  </a:cubicBezTo>
                  <a:cubicBezTo>
                    <a:pt x="1743001" y="41286"/>
                    <a:pt x="1735071" y="43025"/>
                    <a:pt x="1727806" y="46504"/>
                  </a:cubicBezTo>
                  <a:cubicBezTo>
                    <a:pt x="1720542" y="49983"/>
                    <a:pt x="1714274" y="55073"/>
                    <a:pt x="1709005" y="61775"/>
                  </a:cubicBezTo>
                  <a:cubicBezTo>
                    <a:pt x="1703736" y="68477"/>
                    <a:pt x="1699592" y="76765"/>
                    <a:pt x="1696573" y="86639"/>
                  </a:cubicBezTo>
                  <a:cubicBezTo>
                    <a:pt x="1693555" y="96513"/>
                    <a:pt x="1691994" y="107896"/>
                    <a:pt x="1691892" y="120788"/>
                  </a:cubicBezTo>
                  <a:lnTo>
                    <a:pt x="1692813" y="120788"/>
                  </a:lnTo>
                  <a:cubicBezTo>
                    <a:pt x="1697520" y="113523"/>
                    <a:pt x="1703889" y="107793"/>
                    <a:pt x="1711921" y="103598"/>
                  </a:cubicBezTo>
                  <a:cubicBezTo>
                    <a:pt x="1719953" y="99403"/>
                    <a:pt x="1729392" y="97306"/>
                    <a:pt x="1740238" y="97306"/>
                  </a:cubicBezTo>
                  <a:cubicBezTo>
                    <a:pt x="1749856" y="97306"/>
                    <a:pt x="1758528" y="98866"/>
                    <a:pt x="1766253" y="101987"/>
                  </a:cubicBezTo>
                  <a:cubicBezTo>
                    <a:pt x="1773978" y="105107"/>
                    <a:pt x="1780577" y="109610"/>
                    <a:pt x="1786051" y="115493"/>
                  </a:cubicBezTo>
                  <a:cubicBezTo>
                    <a:pt x="1791526" y="121376"/>
                    <a:pt x="1795746" y="128539"/>
                    <a:pt x="1798713" y="136980"/>
                  </a:cubicBezTo>
                  <a:cubicBezTo>
                    <a:pt x="1801681" y="145421"/>
                    <a:pt x="1803164" y="154911"/>
                    <a:pt x="1803164" y="165450"/>
                  </a:cubicBezTo>
                  <a:cubicBezTo>
                    <a:pt x="1803164" y="176501"/>
                    <a:pt x="1801348" y="186579"/>
                    <a:pt x="1797716" y="195686"/>
                  </a:cubicBezTo>
                  <a:cubicBezTo>
                    <a:pt x="1794084" y="204792"/>
                    <a:pt x="1789044" y="212645"/>
                    <a:pt x="1782598" y="219245"/>
                  </a:cubicBezTo>
                  <a:cubicBezTo>
                    <a:pt x="1776152" y="225844"/>
                    <a:pt x="1768504" y="230960"/>
                    <a:pt x="1759653" y="234593"/>
                  </a:cubicBezTo>
                  <a:cubicBezTo>
                    <a:pt x="1750802" y="238225"/>
                    <a:pt x="1741210" y="240041"/>
                    <a:pt x="1730876" y="240041"/>
                  </a:cubicBezTo>
                  <a:cubicBezTo>
                    <a:pt x="1719825" y="240041"/>
                    <a:pt x="1709670" y="237892"/>
                    <a:pt x="1700410" y="233595"/>
                  </a:cubicBezTo>
                  <a:cubicBezTo>
                    <a:pt x="1691150" y="229298"/>
                    <a:pt x="1683169" y="222903"/>
                    <a:pt x="1676467" y="214410"/>
                  </a:cubicBezTo>
                  <a:cubicBezTo>
                    <a:pt x="1669766" y="205918"/>
                    <a:pt x="1664573" y="195353"/>
                    <a:pt x="1660889" y="182717"/>
                  </a:cubicBezTo>
                  <a:cubicBezTo>
                    <a:pt x="1657206" y="170080"/>
                    <a:pt x="1655364" y="155423"/>
                    <a:pt x="1655364" y="138745"/>
                  </a:cubicBezTo>
                  <a:cubicBezTo>
                    <a:pt x="1655364" y="118383"/>
                    <a:pt x="1657794" y="100324"/>
                    <a:pt x="1662654" y="84567"/>
                  </a:cubicBezTo>
                  <a:cubicBezTo>
                    <a:pt x="1667515" y="68810"/>
                    <a:pt x="1674191" y="55610"/>
                    <a:pt x="1682683" y="44969"/>
                  </a:cubicBezTo>
                  <a:cubicBezTo>
                    <a:pt x="1691176" y="34328"/>
                    <a:pt x="1701152" y="26245"/>
                    <a:pt x="1712612" y="20720"/>
                  </a:cubicBezTo>
                  <a:cubicBezTo>
                    <a:pt x="1724072" y="15194"/>
                    <a:pt x="1736452" y="12432"/>
                    <a:pt x="1749754" y="12432"/>
                  </a:cubicBezTo>
                  <a:close/>
                  <a:moveTo>
                    <a:pt x="1548375" y="12432"/>
                  </a:moveTo>
                  <a:cubicBezTo>
                    <a:pt x="1567918" y="12432"/>
                    <a:pt x="1583573" y="17343"/>
                    <a:pt x="1595340" y="27166"/>
                  </a:cubicBezTo>
                  <a:cubicBezTo>
                    <a:pt x="1607107" y="36988"/>
                    <a:pt x="1612990" y="49574"/>
                    <a:pt x="1612990" y="64922"/>
                  </a:cubicBezTo>
                  <a:cubicBezTo>
                    <a:pt x="1612990" y="93878"/>
                    <a:pt x="1598256" y="112500"/>
                    <a:pt x="1568788" y="120788"/>
                  </a:cubicBezTo>
                  <a:lnTo>
                    <a:pt x="1568788" y="121402"/>
                  </a:lnTo>
                  <a:cubicBezTo>
                    <a:pt x="1584647" y="122937"/>
                    <a:pt x="1597182" y="128487"/>
                    <a:pt x="1606390" y="138054"/>
                  </a:cubicBezTo>
                  <a:cubicBezTo>
                    <a:pt x="1615599" y="147621"/>
                    <a:pt x="1620203" y="159567"/>
                    <a:pt x="1620203" y="173892"/>
                  </a:cubicBezTo>
                  <a:cubicBezTo>
                    <a:pt x="1620203" y="193639"/>
                    <a:pt x="1612785" y="209576"/>
                    <a:pt x="1597949" y="221700"/>
                  </a:cubicBezTo>
                  <a:cubicBezTo>
                    <a:pt x="1583113" y="233825"/>
                    <a:pt x="1563570" y="239888"/>
                    <a:pt x="1539320" y="239888"/>
                  </a:cubicBezTo>
                  <a:cubicBezTo>
                    <a:pt x="1517526" y="239888"/>
                    <a:pt x="1500132" y="235948"/>
                    <a:pt x="1487137" y="228070"/>
                  </a:cubicBezTo>
                  <a:lnTo>
                    <a:pt x="1487137" y="194611"/>
                  </a:lnTo>
                  <a:cubicBezTo>
                    <a:pt x="1501462" y="205969"/>
                    <a:pt x="1517628" y="211647"/>
                    <a:pt x="1535637" y="211647"/>
                  </a:cubicBezTo>
                  <a:cubicBezTo>
                    <a:pt x="1550268" y="211647"/>
                    <a:pt x="1561958" y="208322"/>
                    <a:pt x="1570706" y="201671"/>
                  </a:cubicBezTo>
                  <a:cubicBezTo>
                    <a:pt x="1579455" y="195021"/>
                    <a:pt x="1583829" y="186016"/>
                    <a:pt x="1583829" y="174659"/>
                  </a:cubicBezTo>
                  <a:cubicBezTo>
                    <a:pt x="1583829" y="149693"/>
                    <a:pt x="1564746" y="137210"/>
                    <a:pt x="1526581" y="137210"/>
                  </a:cubicBezTo>
                  <a:lnTo>
                    <a:pt x="1509545" y="137210"/>
                  </a:lnTo>
                  <a:lnTo>
                    <a:pt x="1509545" y="108663"/>
                  </a:lnTo>
                  <a:lnTo>
                    <a:pt x="1525814" y="108663"/>
                  </a:lnTo>
                  <a:cubicBezTo>
                    <a:pt x="1559682" y="108663"/>
                    <a:pt x="1576615" y="96896"/>
                    <a:pt x="1576615" y="73363"/>
                  </a:cubicBezTo>
                  <a:cubicBezTo>
                    <a:pt x="1576615" y="51671"/>
                    <a:pt x="1563416" y="40825"/>
                    <a:pt x="1537018" y="40825"/>
                  </a:cubicBezTo>
                  <a:cubicBezTo>
                    <a:pt x="1522284" y="40825"/>
                    <a:pt x="1508420" y="46095"/>
                    <a:pt x="1495425" y="56634"/>
                  </a:cubicBezTo>
                  <a:lnTo>
                    <a:pt x="1495425" y="25017"/>
                  </a:lnTo>
                  <a:cubicBezTo>
                    <a:pt x="1510364" y="16627"/>
                    <a:pt x="1528014" y="12432"/>
                    <a:pt x="1548375" y="12432"/>
                  </a:cubicBezTo>
                  <a:close/>
                  <a:moveTo>
                    <a:pt x="2719067" y="5525"/>
                  </a:moveTo>
                  <a:cubicBezTo>
                    <a:pt x="2725103" y="5525"/>
                    <a:pt x="2730219" y="7469"/>
                    <a:pt x="2734414" y="11357"/>
                  </a:cubicBezTo>
                  <a:cubicBezTo>
                    <a:pt x="2738610" y="15246"/>
                    <a:pt x="2740707" y="20106"/>
                    <a:pt x="2740707" y="25938"/>
                  </a:cubicBezTo>
                  <a:cubicBezTo>
                    <a:pt x="2740707" y="31463"/>
                    <a:pt x="2738610" y="36195"/>
                    <a:pt x="2734414" y="40135"/>
                  </a:cubicBezTo>
                  <a:cubicBezTo>
                    <a:pt x="2730219" y="44074"/>
                    <a:pt x="2725103" y="46044"/>
                    <a:pt x="2719067" y="46044"/>
                  </a:cubicBezTo>
                  <a:cubicBezTo>
                    <a:pt x="2713234" y="46044"/>
                    <a:pt x="2708246" y="44151"/>
                    <a:pt x="2704102" y="40365"/>
                  </a:cubicBezTo>
                  <a:cubicBezTo>
                    <a:pt x="2699958" y="36579"/>
                    <a:pt x="2697886" y="31770"/>
                    <a:pt x="2697886" y="25938"/>
                  </a:cubicBezTo>
                  <a:cubicBezTo>
                    <a:pt x="2697886" y="20106"/>
                    <a:pt x="2699958" y="15246"/>
                    <a:pt x="2704102" y="11357"/>
                  </a:cubicBezTo>
                  <a:cubicBezTo>
                    <a:pt x="2708246" y="7469"/>
                    <a:pt x="2713234" y="5525"/>
                    <a:pt x="2719067" y="5525"/>
                  </a:cubicBezTo>
                  <a:close/>
                  <a:moveTo>
                    <a:pt x="309241" y="5525"/>
                  </a:moveTo>
                  <a:cubicBezTo>
                    <a:pt x="315278" y="5525"/>
                    <a:pt x="320394" y="7469"/>
                    <a:pt x="324589" y="11357"/>
                  </a:cubicBezTo>
                  <a:cubicBezTo>
                    <a:pt x="328784" y="15246"/>
                    <a:pt x="330882" y="20106"/>
                    <a:pt x="330882" y="25938"/>
                  </a:cubicBezTo>
                  <a:cubicBezTo>
                    <a:pt x="330882" y="31463"/>
                    <a:pt x="328784" y="36195"/>
                    <a:pt x="324589" y="40135"/>
                  </a:cubicBezTo>
                  <a:cubicBezTo>
                    <a:pt x="320394" y="44074"/>
                    <a:pt x="315278" y="46044"/>
                    <a:pt x="309241" y="46044"/>
                  </a:cubicBezTo>
                  <a:cubicBezTo>
                    <a:pt x="303409" y="46044"/>
                    <a:pt x="298421" y="44151"/>
                    <a:pt x="294277" y="40365"/>
                  </a:cubicBezTo>
                  <a:cubicBezTo>
                    <a:pt x="290133" y="36579"/>
                    <a:pt x="288061" y="31770"/>
                    <a:pt x="288061" y="25938"/>
                  </a:cubicBezTo>
                  <a:cubicBezTo>
                    <a:pt x="288061" y="20106"/>
                    <a:pt x="290133" y="15246"/>
                    <a:pt x="294277" y="11357"/>
                  </a:cubicBezTo>
                  <a:cubicBezTo>
                    <a:pt x="298421" y="7469"/>
                    <a:pt x="303409" y="5525"/>
                    <a:pt x="309241" y="5525"/>
                  </a:cubicBezTo>
                  <a:close/>
                  <a:moveTo>
                    <a:pt x="2786835" y="3530"/>
                  </a:moveTo>
                  <a:lnTo>
                    <a:pt x="2822595" y="3530"/>
                  </a:lnTo>
                  <a:lnTo>
                    <a:pt x="2822595" y="236204"/>
                  </a:lnTo>
                  <a:lnTo>
                    <a:pt x="2786835" y="236204"/>
                  </a:lnTo>
                  <a:close/>
                  <a:moveTo>
                    <a:pt x="1216526" y="0"/>
                  </a:moveTo>
                  <a:cubicBezTo>
                    <a:pt x="1225325" y="0"/>
                    <a:pt x="1232283" y="972"/>
                    <a:pt x="1237399" y="2916"/>
                  </a:cubicBezTo>
                  <a:lnTo>
                    <a:pt x="1237399" y="32537"/>
                  </a:lnTo>
                  <a:cubicBezTo>
                    <a:pt x="1232590" y="29775"/>
                    <a:pt x="1227116" y="28394"/>
                    <a:pt x="1220977" y="28394"/>
                  </a:cubicBezTo>
                  <a:cubicBezTo>
                    <a:pt x="1203685" y="28394"/>
                    <a:pt x="1195039" y="38165"/>
                    <a:pt x="1195039" y="57708"/>
                  </a:cubicBezTo>
                  <a:lnTo>
                    <a:pt x="1195039" y="79042"/>
                  </a:lnTo>
                  <a:lnTo>
                    <a:pt x="1231567" y="79042"/>
                  </a:lnTo>
                  <a:lnTo>
                    <a:pt x="1231567" y="106975"/>
                  </a:lnTo>
                  <a:lnTo>
                    <a:pt x="1195192" y="106975"/>
                  </a:lnTo>
                  <a:lnTo>
                    <a:pt x="1195192" y="236204"/>
                  </a:lnTo>
                  <a:lnTo>
                    <a:pt x="1159585" y="236204"/>
                  </a:lnTo>
                  <a:lnTo>
                    <a:pt x="1159585" y="106975"/>
                  </a:lnTo>
                  <a:lnTo>
                    <a:pt x="1132726" y="106975"/>
                  </a:lnTo>
                  <a:lnTo>
                    <a:pt x="1132726" y="79042"/>
                  </a:lnTo>
                  <a:lnTo>
                    <a:pt x="1159585" y="79042"/>
                  </a:lnTo>
                  <a:lnTo>
                    <a:pt x="1159585" y="53564"/>
                  </a:lnTo>
                  <a:cubicBezTo>
                    <a:pt x="1159585" y="36988"/>
                    <a:pt x="1165008" y="23917"/>
                    <a:pt x="1175854" y="14350"/>
                  </a:cubicBezTo>
                  <a:cubicBezTo>
                    <a:pt x="1186700" y="4783"/>
                    <a:pt x="1200257" y="0"/>
                    <a:pt x="1216526" y="0"/>
                  </a:cubicBezTo>
                  <a:close/>
                </a:path>
              </a:pathLst>
            </a:custGeom>
            <a:solidFill>
              <a:srgbClr val="2F2F2F"/>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grpSp>
    </p:spTree>
    <p:extLst>
      <p:ext uri="{BB962C8B-B14F-4D97-AF65-F5344CB8AC3E}">
        <p14:creationId xmlns:p14="http://schemas.microsoft.com/office/powerpoint/2010/main" val="3797297713"/>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5_Title Slide">
    <p:spTree>
      <p:nvGrpSpPr>
        <p:cNvPr id="1" name=""/>
        <p:cNvGrpSpPr/>
        <p:nvPr/>
      </p:nvGrpSpPr>
      <p:grpSpPr>
        <a:xfrm>
          <a:off x="0" y="0"/>
          <a:ext cx="0" cy="0"/>
          <a:chOff x="0" y="0"/>
          <a:chExt cx="0" cy="0"/>
        </a:xfrm>
      </p:grpSpPr>
      <p:pic>
        <p:nvPicPr>
          <p:cNvPr id="5" name="Picture 4" descr="A close up of a glass&#10;&#10;Description automatically generated">
            <a:extLst>
              <a:ext uri="{FF2B5EF4-FFF2-40B4-BE49-F238E27FC236}">
                <a16:creationId xmlns:a16="http://schemas.microsoft.com/office/drawing/2014/main" id="{E4A7D264-6542-222D-A85C-1DDE77B08463}"/>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2" name="Title 15">
            <a:extLst>
              <a:ext uri="{FF2B5EF4-FFF2-40B4-BE49-F238E27FC236}">
                <a16:creationId xmlns:a16="http://schemas.microsoft.com/office/drawing/2014/main" id="{1F4A8530-B89C-88B2-9BF1-34CC2A9750C7}"/>
              </a:ext>
            </a:extLst>
          </p:cNvPr>
          <p:cNvSpPr>
            <a:spLocks noGrp="1"/>
          </p:cNvSpPr>
          <p:nvPr>
            <p:ph type="title"/>
          </p:nvPr>
        </p:nvSpPr>
        <p:spPr>
          <a:xfrm>
            <a:off x="379021" y="2811645"/>
            <a:ext cx="7683500" cy="895065"/>
          </a:xfrm>
        </p:spPr>
        <p:txBody>
          <a:bodyPr/>
          <a:lstStyle>
            <a:lvl1pPr>
              <a:defRPr>
                <a:gradFill flip="none" rotWithShape="1">
                  <a:gsLst>
                    <a:gs pos="0">
                      <a:schemeClr val="accent3"/>
                    </a:gs>
                    <a:gs pos="100000">
                      <a:schemeClr val="accent6"/>
                    </a:gs>
                  </a:gsLst>
                  <a:lin ang="16200000" scaled="1"/>
                  <a:tileRect/>
                </a:gradFill>
                <a:latin typeface="+mj-lt"/>
                <a:cs typeface="Segoe UI Semibold" panose="020B0702040204020203" pitchFamily="34" charset="0"/>
              </a:defRPr>
            </a:lvl1pPr>
          </a:lstStyle>
          <a:p>
            <a:r>
              <a:rPr lang="en-US"/>
              <a:t>Click to edit Master title style</a:t>
            </a:r>
          </a:p>
        </p:txBody>
      </p:sp>
      <p:sp>
        <p:nvSpPr>
          <p:cNvPr id="3" name="Text Placeholder 23">
            <a:extLst>
              <a:ext uri="{FF2B5EF4-FFF2-40B4-BE49-F238E27FC236}">
                <a16:creationId xmlns:a16="http://schemas.microsoft.com/office/drawing/2014/main" id="{3E76921E-13E1-55F5-E255-F9D4FDA2F1F4}"/>
              </a:ext>
            </a:extLst>
          </p:cNvPr>
          <p:cNvSpPr>
            <a:spLocks noGrp="1"/>
          </p:cNvSpPr>
          <p:nvPr>
            <p:ph type="body" sz="quarter" idx="10"/>
          </p:nvPr>
        </p:nvSpPr>
        <p:spPr>
          <a:xfrm>
            <a:off x="399778" y="3846332"/>
            <a:ext cx="6823075" cy="454517"/>
          </a:xfrm>
        </p:spPr>
        <p:txBody>
          <a:bodyPr/>
          <a:lstStyle>
            <a:lvl1pPr marL="0" indent="0">
              <a:buNone/>
              <a:defRPr/>
            </a:lvl1pPr>
          </a:lstStyle>
          <a:p>
            <a:pPr lvl="0"/>
            <a:r>
              <a:rPr lang="en-US"/>
              <a:t>Click to edit Master text styles</a:t>
            </a:r>
          </a:p>
        </p:txBody>
      </p:sp>
      <p:grpSp>
        <p:nvGrpSpPr>
          <p:cNvPr id="4" name="Group 3">
            <a:extLst>
              <a:ext uri="{FF2B5EF4-FFF2-40B4-BE49-F238E27FC236}">
                <a16:creationId xmlns:a16="http://schemas.microsoft.com/office/drawing/2014/main" id="{8A28A465-870A-6602-9C7B-97DF435D1128}"/>
              </a:ext>
            </a:extLst>
          </p:cNvPr>
          <p:cNvGrpSpPr/>
          <p:nvPr userDrawn="1"/>
        </p:nvGrpSpPr>
        <p:grpSpPr>
          <a:xfrm>
            <a:off x="500380" y="692322"/>
            <a:ext cx="1549400" cy="331285"/>
            <a:chOff x="508000" y="692322"/>
            <a:chExt cx="1742534" cy="372580"/>
          </a:xfrm>
        </p:grpSpPr>
        <p:pic>
          <p:nvPicPr>
            <p:cNvPr id="6" name="MS logo gray - EMF" descr="Microsoft logo, gray text version">
              <a:extLst>
                <a:ext uri="{FF2B5EF4-FFF2-40B4-BE49-F238E27FC236}">
                  <a16:creationId xmlns:a16="http://schemas.microsoft.com/office/drawing/2014/main" id="{3F274DE3-02DC-2E23-F53C-D843786042CF}"/>
                </a:ext>
              </a:extLst>
            </p:cNvPr>
            <p:cNvPicPr>
              <a:picLocks noChangeAspect="1"/>
            </p:cNvPicPr>
            <p:nvPr userDrawn="1"/>
          </p:nvPicPr>
          <p:blipFill rotWithShape="1">
            <a:blip r:embed="rId3" cstate="print">
              <a:extLst>
                <a:ext uri="{28A0092B-C50C-407E-A947-70E740481C1C}">
                  <a14:useLocalDpi xmlns:a14="http://schemas.microsoft.com/office/drawing/2010/main"/>
                </a:ext>
              </a:extLst>
            </a:blip>
            <a:srcRect r="76756"/>
            <a:stretch/>
          </p:blipFill>
          <p:spPr bwMode="black">
            <a:xfrm>
              <a:off x="508000" y="692322"/>
              <a:ext cx="404421" cy="372580"/>
            </a:xfrm>
            <a:prstGeom prst="rect">
              <a:avLst/>
            </a:prstGeom>
          </p:spPr>
        </p:pic>
        <p:sp>
          <p:nvSpPr>
            <p:cNvPr id="7" name="Freeform: Shape 6">
              <a:extLst>
                <a:ext uri="{FF2B5EF4-FFF2-40B4-BE49-F238E27FC236}">
                  <a16:creationId xmlns:a16="http://schemas.microsoft.com/office/drawing/2014/main" id="{21C72947-95BA-A8C0-EE2A-CEA933019FF9}"/>
                </a:ext>
              </a:extLst>
            </p:cNvPr>
            <p:cNvSpPr/>
            <p:nvPr userDrawn="1"/>
          </p:nvSpPr>
          <p:spPr>
            <a:xfrm>
              <a:off x="990546" y="749975"/>
              <a:ext cx="1259988" cy="239888"/>
            </a:xfrm>
            <a:custGeom>
              <a:avLst/>
              <a:gdLst/>
              <a:ahLst/>
              <a:cxnLst/>
              <a:rect l="l" t="t" r="r" b="b"/>
              <a:pathLst>
                <a:path w="1259988" h="239888">
                  <a:moveTo>
                    <a:pt x="981777" y="103752"/>
                  </a:moveTo>
                  <a:cubicBezTo>
                    <a:pt x="967862" y="103752"/>
                    <a:pt x="956862" y="108612"/>
                    <a:pt x="948779" y="118332"/>
                  </a:cubicBezTo>
                  <a:cubicBezTo>
                    <a:pt x="940696" y="128052"/>
                    <a:pt x="936654" y="141456"/>
                    <a:pt x="936654" y="158544"/>
                  </a:cubicBezTo>
                  <a:cubicBezTo>
                    <a:pt x="936654" y="175017"/>
                    <a:pt x="940747" y="187986"/>
                    <a:pt x="948933" y="197451"/>
                  </a:cubicBezTo>
                  <a:cubicBezTo>
                    <a:pt x="957118" y="206915"/>
                    <a:pt x="968066" y="211647"/>
                    <a:pt x="981777" y="211647"/>
                  </a:cubicBezTo>
                  <a:cubicBezTo>
                    <a:pt x="995795" y="211647"/>
                    <a:pt x="1006564" y="206992"/>
                    <a:pt x="1014084" y="197681"/>
                  </a:cubicBezTo>
                  <a:cubicBezTo>
                    <a:pt x="1021605" y="188370"/>
                    <a:pt x="1025365" y="175119"/>
                    <a:pt x="1025365" y="157930"/>
                  </a:cubicBezTo>
                  <a:cubicBezTo>
                    <a:pt x="1025365" y="140638"/>
                    <a:pt x="1021605" y="127285"/>
                    <a:pt x="1014084" y="117872"/>
                  </a:cubicBezTo>
                  <a:cubicBezTo>
                    <a:pt x="1006564" y="108458"/>
                    <a:pt x="995795" y="103752"/>
                    <a:pt x="981777" y="103752"/>
                  </a:cubicBezTo>
                  <a:close/>
                  <a:moveTo>
                    <a:pt x="676977" y="103752"/>
                  </a:moveTo>
                  <a:cubicBezTo>
                    <a:pt x="663062" y="103752"/>
                    <a:pt x="652062" y="108612"/>
                    <a:pt x="643979" y="118332"/>
                  </a:cubicBezTo>
                  <a:cubicBezTo>
                    <a:pt x="635896" y="128052"/>
                    <a:pt x="631854" y="141456"/>
                    <a:pt x="631854" y="158544"/>
                  </a:cubicBezTo>
                  <a:cubicBezTo>
                    <a:pt x="631854" y="175017"/>
                    <a:pt x="635947" y="187986"/>
                    <a:pt x="644133" y="197451"/>
                  </a:cubicBezTo>
                  <a:cubicBezTo>
                    <a:pt x="652318" y="206915"/>
                    <a:pt x="663266" y="211647"/>
                    <a:pt x="676977" y="211647"/>
                  </a:cubicBezTo>
                  <a:cubicBezTo>
                    <a:pt x="690995" y="211647"/>
                    <a:pt x="701764" y="206992"/>
                    <a:pt x="709284" y="197681"/>
                  </a:cubicBezTo>
                  <a:cubicBezTo>
                    <a:pt x="716805" y="188370"/>
                    <a:pt x="720565" y="175119"/>
                    <a:pt x="720565" y="157930"/>
                  </a:cubicBezTo>
                  <a:cubicBezTo>
                    <a:pt x="720565" y="140638"/>
                    <a:pt x="716805" y="127285"/>
                    <a:pt x="709284" y="117872"/>
                  </a:cubicBezTo>
                  <a:cubicBezTo>
                    <a:pt x="701764" y="108458"/>
                    <a:pt x="690995" y="103752"/>
                    <a:pt x="676977" y="103752"/>
                  </a:cubicBezTo>
                  <a:close/>
                  <a:moveTo>
                    <a:pt x="281759" y="79042"/>
                  </a:moveTo>
                  <a:lnTo>
                    <a:pt x="317367" y="79042"/>
                  </a:lnTo>
                  <a:lnTo>
                    <a:pt x="317367" y="236204"/>
                  </a:lnTo>
                  <a:lnTo>
                    <a:pt x="281759" y="236204"/>
                  </a:lnTo>
                  <a:close/>
                  <a:moveTo>
                    <a:pt x="577267" y="76279"/>
                  </a:moveTo>
                  <a:cubicBezTo>
                    <a:pt x="583713" y="76279"/>
                    <a:pt x="588624" y="77251"/>
                    <a:pt x="592001" y="79195"/>
                  </a:cubicBezTo>
                  <a:lnTo>
                    <a:pt x="592001" y="112960"/>
                  </a:lnTo>
                  <a:cubicBezTo>
                    <a:pt x="587704" y="109584"/>
                    <a:pt x="581513" y="107896"/>
                    <a:pt x="573430" y="107896"/>
                  </a:cubicBezTo>
                  <a:cubicBezTo>
                    <a:pt x="562891" y="107896"/>
                    <a:pt x="554092" y="112653"/>
                    <a:pt x="547032" y="122169"/>
                  </a:cubicBezTo>
                  <a:cubicBezTo>
                    <a:pt x="539972" y="131685"/>
                    <a:pt x="536442" y="144628"/>
                    <a:pt x="536442" y="160999"/>
                  </a:cubicBezTo>
                  <a:lnTo>
                    <a:pt x="536442" y="236204"/>
                  </a:lnTo>
                  <a:lnTo>
                    <a:pt x="500834" y="236204"/>
                  </a:lnTo>
                  <a:lnTo>
                    <a:pt x="500834" y="79042"/>
                  </a:lnTo>
                  <a:lnTo>
                    <a:pt x="536442" y="79042"/>
                  </a:lnTo>
                  <a:lnTo>
                    <a:pt x="536442" y="111426"/>
                  </a:lnTo>
                  <a:lnTo>
                    <a:pt x="537055" y="111426"/>
                  </a:lnTo>
                  <a:cubicBezTo>
                    <a:pt x="540534" y="100375"/>
                    <a:pt x="545880" y="91755"/>
                    <a:pt x="553094" y="85564"/>
                  </a:cubicBezTo>
                  <a:cubicBezTo>
                    <a:pt x="560308" y="79374"/>
                    <a:pt x="568365" y="76279"/>
                    <a:pt x="577267" y="76279"/>
                  </a:cubicBezTo>
                  <a:close/>
                  <a:moveTo>
                    <a:pt x="983926" y="75358"/>
                  </a:moveTo>
                  <a:cubicBezTo>
                    <a:pt x="1008482" y="75358"/>
                    <a:pt x="1027616" y="82572"/>
                    <a:pt x="1041327" y="96999"/>
                  </a:cubicBezTo>
                  <a:cubicBezTo>
                    <a:pt x="1055038" y="111426"/>
                    <a:pt x="1061893" y="131429"/>
                    <a:pt x="1061893" y="157009"/>
                  </a:cubicBezTo>
                  <a:cubicBezTo>
                    <a:pt x="1061893" y="182077"/>
                    <a:pt x="1054501" y="202157"/>
                    <a:pt x="1039715" y="217249"/>
                  </a:cubicBezTo>
                  <a:cubicBezTo>
                    <a:pt x="1024930" y="232341"/>
                    <a:pt x="1005055" y="239888"/>
                    <a:pt x="980089" y="239888"/>
                  </a:cubicBezTo>
                  <a:cubicBezTo>
                    <a:pt x="955839" y="239888"/>
                    <a:pt x="936475" y="232546"/>
                    <a:pt x="921997" y="217863"/>
                  </a:cubicBezTo>
                  <a:cubicBezTo>
                    <a:pt x="907519" y="203180"/>
                    <a:pt x="900280" y="183714"/>
                    <a:pt x="900280" y="159465"/>
                  </a:cubicBezTo>
                  <a:cubicBezTo>
                    <a:pt x="900280" y="133066"/>
                    <a:pt x="907826" y="112449"/>
                    <a:pt x="922918" y="97613"/>
                  </a:cubicBezTo>
                  <a:cubicBezTo>
                    <a:pt x="938010" y="82776"/>
                    <a:pt x="958346" y="75358"/>
                    <a:pt x="983926" y="75358"/>
                  </a:cubicBezTo>
                  <a:close/>
                  <a:moveTo>
                    <a:pt x="841069" y="75358"/>
                  </a:moveTo>
                  <a:cubicBezTo>
                    <a:pt x="855599" y="75358"/>
                    <a:pt x="868593" y="77558"/>
                    <a:pt x="880053" y="81958"/>
                  </a:cubicBezTo>
                  <a:lnTo>
                    <a:pt x="880053" y="113114"/>
                  </a:lnTo>
                  <a:cubicBezTo>
                    <a:pt x="869003" y="105542"/>
                    <a:pt x="856315" y="101756"/>
                    <a:pt x="841990" y="101756"/>
                  </a:cubicBezTo>
                  <a:cubicBezTo>
                    <a:pt x="837488" y="101756"/>
                    <a:pt x="833421" y="102217"/>
                    <a:pt x="829789" y="103138"/>
                  </a:cubicBezTo>
                  <a:cubicBezTo>
                    <a:pt x="826156" y="104059"/>
                    <a:pt x="823061" y="105338"/>
                    <a:pt x="820503" y="106975"/>
                  </a:cubicBezTo>
                  <a:cubicBezTo>
                    <a:pt x="817945" y="108612"/>
                    <a:pt x="815950" y="110581"/>
                    <a:pt x="814518" y="112884"/>
                  </a:cubicBezTo>
                  <a:cubicBezTo>
                    <a:pt x="813085" y="115186"/>
                    <a:pt x="812369" y="117718"/>
                    <a:pt x="812369" y="120481"/>
                  </a:cubicBezTo>
                  <a:cubicBezTo>
                    <a:pt x="812369" y="123857"/>
                    <a:pt x="813085" y="126722"/>
                    <a:pt x="814518" y="129076"/>
                  </a:cubicBezTo>
                  <a:cubicBezTo>
                    <a:pt x="815950" y="131429"/>
                    <a:pt x="818073" y="133501"/>
                    <a:pt x="820887" y="135292"/>
                  </a:cubicBezTo>
                  <a:cubicBezTo>
                    <a:pt x="823701" y="137082"/>
                    <a:pt x="827077" y="138719"/>
                    <a:pt x="831017" y="140203"/>
                  </a:cubicBezTo>
                  <a:cubicBezTo>
                    <a:pt x="834956" y="141687"/>
                    <a:pt x="839484" y="143298"/>
                    <a:pt x="844599" y="145038"/>
                  </a:cubicBezTo>
                  <a:cubicBezTo>
                    <a:pt x="851353" y="147800"/>
                    <a:pt x="857415" y="150614"/>
                    <a:pt x="862787" y="153479"/>
                  </a:cubicBezTo>
                  <a:cubicBezTo>
                    <a:pt x="868158" y="156344"/>
                    <a:pt x="872737" y="159592"/>
                    <a:pt x="876523" y="163225"/>
                  </a:cubicBezTo>
                  <a:cubicBezTo>
                    <a:pt x="880309" y="166857"/>
                    <a:pt x="883225" y="171052"/>
                    <a:pt x="885271" y="175810"/>
                  </a:cubicBezTo>
                  <a:cubicBezTo>
                    <a:pt x="887318" y="180568"/>
                    <a:pt x="888341" y="186221"/>
                    <a:pt x="888341" y="192769"/>
                  </a:cubicBezTo>
                  <a:cubicBezTo>
                    <a:pt x="888341" y="200750"/>
                    <a:pt x="886499" y="207708"/>
                    <a:pt x="882816" y="213643"/>
                  </a:cubicBezTo>
                  <a:cubicBezTo>
                    <a:pt x="879132" y="219577"/>
                    <a:pt x="874221" y="224488"/>
                    <a:pt x="868082" y="228377"/>
                  </a:cubicBezTo>
                  <a:cubicBezTo>
                    <a:pt x="861943" y="232265"/>
                    <a:pt x="854857" y="235155"/>
                    <a:pt x="846825" y="237048"/>
                  </a:cubicBezTo>
                  <a:cubicBezTo>
                    <a:pt x="838793" y="238941"/>
                    <a:pt x="830326" y="239888"/>
                    <a:pt x="821424" y="239888"/>
                  </a:cubicBezTo>
                  <a:cubicBezTo>
                    <a:pt x="804234" y="239888"/>
                    <a:pt x="789347" y="237023"/>
                    <a:pt x="776762" y="231293"/>
                  </a:cubicBezTo>
                  <a:lnTo>
                    <a:pt x="776762" y="198295"/>
                  </a:lnTo>
                  <a:cubicBezTo>
                    <a:pt x="790063" y="208424"/>
                    <a:pt x="804746" y="213489"/>
                    <a:pt x="820810" y="213489"/>
                  </a:cubicBezTo>
                  <a:cubicBezTo>
                    <a:pt x="842297" y="213489"/>
                    <a:pt x="853041" y="207145"/>
                    <a:pt x="853041" y="194458"/>
                  </a:cubicBezTo>
                  <a:cubicBezTo>
                    <a:pt x="853041" y="190877"/>
                    <a:pt x="852120" y="187833"/>
                    <a:pt x="850278" y="185326"/>
                  </a:cubicBezTo>
                  <a:cubicBezTo>
                    <a:pt x="848436" y="182819"/>
                    <a:pt x="845955" y="180593"/>
                    <a:pt x="842834" y="178649"/>
                  </a:cubicBezTo>
                  <a:cubicBezTo>
                    <a:pt x="839714" y="176705"/>
                    <a:pt x="836030" y="174966"/>
                    <a:pt x="831784" y="173431"/>
                  </a:cubicBezTo>
                  <a:cubicBezTo>
                    <a:pt x="827538" y="171896"/>
                    <a:pt x="822805" y="170157"/>
                    <a:pt x="817587" y="168213"/>
                  </a:cubicBezTo>
                  <a:cubicBezTo>
                    <a:pt x="811141" y="165655"/>
                    <a:pt x="805334" y="162943"/>
                    <a:pt x="800167" y="160078"/>
                  </a:cubicBezTo>
                  <a:cubicBezTo>
                    <a:pt x="795000" y="157214"/>
                    <a:pt x="790703" y="153965"/>
                    <a:pt x="787275" y="150333"/>
                  </a:cubicBezTo>
                  <a:cubicBezTo>
                    <a:pt x="783847" y="146700"/>
                    <a:pt x="781264" y="142582"/>
                    <a:pt x="779524" y="137977"/>
                  </a:cubicBezTo>
                  <a:cubicBezTo>
                    <a:pt x="777785" y="133373"/>
                    <a:pt x="776915" y="128001"/>
                    <a:pt x="776915" y="121862"/>
                  </a:cubicBezTo>
                  <a:cubicBezTo>
                    <a:pt x="776915" y="114291"/>
                    <a:pt x="778706" y="107614"/>
                    <a:pt x="782287" y="101833"/>
                  </a:cubicBezTo>
                  <a:cubicBezTo>
                    <a:pt x="785868" y="96052"/>
                    <a:pt x="790677" y="91192"/>
                    <a:pt x="796714" y="87253"/>
                  </a:cubicBezTo>
                  <a:cubicBezTo>
                    <a:pt x="802751" y="83313"/>
                    <a:pt x="809606" y="80346"/>
                    <a:pt x="817280" y="78351"/>
                  </a:cubicBezTo>
                  <a:cubicBezTo>
                    <a:pt x="824954" y="76356"/>
                    <a:pt x="832884" y="75358"/>
                    <a:pt x="841069" y="75358"/>
                  </a:cubicBezTo>
                  <a:close/>
                  <a:moveTo>
                    <a:pt x="679126" y="75358"/>
                  </a:moveTo>
                  <a:cubicBezTo>
                    <a:pt x="703682" y="75358"/>
                    <a:pt x="722816" y="82572"/>
                    <a:pt x="736527" y="96999"/>
                  </a:cubicBezTo>
                  <a:cubicBezTo>
                    <a:pt x="750238" y="111426"/>
                    <a:pt x="757093" y="131429"/>
                    <a:pt x="757093" y="157009"/>
                  </a:cubicBezTo>
                  <a:cubicBezTo>
                    <a:pt x="757093" y="182077"/>
                    <a:pt x="749701" y="202157"/>
                    <a:pt x="734915" y="217249"/>
                  </a:cubicBezTo>
                  <a:cubicBezTo>
                    <a:pt x="720130" y="232341"/>
                    <a:pt x="700255" y="239888"/>
                    <a:pt x="675289" y="239888"/>
                  </a:cubicBezTo>
                  <a:cubicBezTo>
                    <a:pt x="651039" y="239888"/>
                    <a:pt x="631675" y="232546"/>
                    <a:pt x="617197" y="217863"/>
                  </a:cubicBezTo>
                  <a:cubicBezTo>
                    <a:pt x="602719" y="203180"/>
                    <a:pt x="595480" y="183714"/>
                    <a:pt x="595480" y="159465"/>
                  </a:cubicBezTo>
                  <a:cubicBezTo>
                    <a:pt x="595480" y="133066"/>
                    <a:pt x="603026" y="112449"/>
                    <a:pt x="618118" y="97613"/>
                  </a:cubicBezTo>
                  <a:cubicBezTo>
                    <a:pt x="633210" y="82776"/>
                    <a:pt x="653546" y="75358"/>
                    <a:pt x="679126" y="75358"/>
                  </a:cubicBezTo>
                  <a:close/>
                  <a:moveTo>
                    <a:pt x="432704" y="75358"/>
                  </a:moveTo>
                  <a:cubicBezTo>
                    <a:pt x="447028" y="75358"/>
                    <a:pt x="459665" y="77865"/>
                    <a:pt x="470613" y="82879"/>
                  </a:cubicBezTo>
                  <a:lnTo>
                    <a:pt x="470613" y="116030"/>
                  </a:lnTo>
                  <a:cubicBezTo>
                    <a:pt x="459665" y="107844"/>
                    <a:pt x="448000" y="103752"/>
                    <a:pt x="435620" y="103752"/>
                  </a:cubicBezTo>
                  <a:cubicBezTo>
                    <a:pt x="420579" y="103752"/>
                    <a:pt x="408249" y="108842"/>
                    <a:pt x="398631" y="119023"/>
                  </a:cubicBezTo>
                  <a:cubicBezTo>
                    <a:pt x="389013" y="129204"/>
                    <a:pt x="384204" y="142531"/>
                    <a:pt x="384204" y="159004"/>
                  </a:cubicBezTo>
                  <a:cubicBezTo>
                    <a:pt x="384204" y="175273"/>
                    <a:pt x="388732" y="188114"/>
                    <a:pt x="397787" y="197527"/>
                  </a:cubicBezTo>
                  <a:cubicBezTo>
                    <a:pt x="406842" y="206941"/>
                    <a:pt x="418993" y="211647"/>
                    <a:pt x="434239" y="211647"/>
                  </a:cubicBezTo>
                  <a:cubicBezTo>
                    <a:pt x="447028" y="211647"/>
                    <a:pt x="459102" y="207094"/>
                    <a:pt x="470460" y="197988"/>
                  </a:cubicBezTo>
                  <a:lnTo>
                    <a:pt x="470460" y="228991"/>
                  </a:lnTo>
                  <a:cubicBezTo>
                    <a:pt x="457874" y="236255"/>
                    <a:pt x="442987" y="239888"/>
                    <a:pt x="425797" y="239888"/>
                  </a:cubicBezTo>
                  <a:cubicBezTo>
                    <a:pt x="402468" y="239888"/>
                    <a:pt x="383642" y="232597"/>
                    <a:pt x="369317" y="218017"/>
                  </a:cubicBezTo>
                  <a:cubicBezTo>
                    <a:pt x="354992" y="203436"/>
                    <a:pt x="347830" y="184533"/>
                    <a:pt x="347830" y="161306"/>
                  </a:cubicBezTo>
                  <a:cubicBezTo>
                    <a:pt x="347830" y="135419"/>
                    <a:pt x="355529" y="114623"/>
                    <a:pt x="370928" y="98917"/>
                  </a:cubicBezTo>
                  <a:cubicBezTo>
                    <a:pt x="386327" y="83211"/>
                    <a:pt x="406919" y="75358"/>
                    <a:pt x="432704" y="75358"/>
                  </a:cubicBezTo>
                  <a:close/>
                  <a:moveTo>
                    <a:pt x="0" y="16115"/>
                  </a:moveTo>
                  <a:lnTo>
                    <a:pt x="51415" y="16115"/>
                  </a:lnTo>
                  <a:lnTo>
                    <a:pt x="109277" y="162688"/>
                  </a:lnTo>
                  <a:cubicBezTo>
                    <a:pt x="113677" y="173943"/>
                    <a:pt x="116542" y="182333"/>
                    <a:pt x="117872" y="187858"/>
                  </a:cubicBezTo>
                  <a:lnTo>
                    <a:pt x="118639" y="187858"/>
                  </a:lnTo>
                  <a:cubicBezTo>
                    <a:pt x="122425" y="176296"/>
                    <a:pt x="125495" y="167701"/>
                    <a:pt x="127848" y="162074"/>
                  </a:cubicBezTo>
                  <a:lnTo>
                    <a:pt x="186784" y="16115"/>
                  </a:lnTo>
                  <a:lnTo>
                    <a:pt x="236358" y="16115"/>
                  </a:lnTo>
                  <a:lnTo>
                    <a:pt x="236358" y="236204"/>
                  </a:lnTo>
                  <a:lnTo>
                    <a:pt x="200137" y="236204"/>
                  </a:lnTo>
                  <a:lnTo>
                    <a:pt x="200137" y="93776"/>
                  </a:lnTo>
                  <a:cubicBezTo>
                    <a:pt x="200137" y="82111"/>
                    <a:pt x="200853" y="67838"/>
                    <a:pt x="202285" y="50955"/>
                  </a:cubicBezTo>
                  <a:lnTo>
                    <a:pt x="201671" y="50955"/>
                  </a:lnTo>
                  <a:cubicBezTo>
                    <a:pt x="199420" y="60573"/>
                    <a:pt x="197425" y="67479"/>
                    <a:pt x="195686" y="71675"/>
                  </a:cubicBezTo>
                  <a:lnTo>
                    <a:pt x="129997" y="236204"/>
                  </a:lnTo>
                  <a:lnTo>
                    <a:pt x="104826" y="236204"/>
                  </a:lnTo>
                  <a:lnTo>
                    <a:pt x="38984" y="72902"/>
                  </a:lnTo>
                  <a:cubicBezTo>
                    <a:pt x="37142" y="68093"/>
                    <a:pt x="35198" y="60778"/>
                    <a:pt x="33151" y="50955"/>
                  </a:cubicBezTo>
                  <a:lnTo>
                    <a:pt x="32537" y="50955"/>
                  </a:lnTo>
                  <a:cubicBezTo>
                    <a:pt x="33356" y="59754"/>
                    <a:pt x="33765" y="74130"/>
                    <a:pt x="33765" y="94082"/>
                  </a:cubicBezTo>
                  <a:lnTo>
                    <a:pt x="33765" y="236204"/>
                  </a:lnTo>
                  <a:lnTo>
                    <a:pt x="0" y="236204"/>
                  </a:lnTo>
                  <a:close/>
                  <a:moveTo>
                    <a:pt x="299716" y="5525"/>
                  </a:moveTo>
                  <a:cubicBezTo>
                    <a:pt x="305753" y="5525"/>
                    <a:pt x="310869" y="7469"/>
                    <a:pt x="315064" y="11357"/>
                  </a:cubicBezTo>
                  <a:cubicBezTo>
                    <a:pt x="319259" y="15245"/>
                    <a:pt x="321357" y="20106"/>
                    <a:pt x="321357" y="25938"/>
                  </a:cubicBezTo>
                  <a:cubicBezTo>
                    <a:pt x="321357" y="31463"/>
                    <a:pt x="319259" y="36195"/>
                    <a:pt x="315064" y="40135"/>
                  </a:cubicBezTo>
                  <a:cubicBezTo>
                    <a:pt x="310869" y="44074"/>
                    <a:pt x="305753" y="46044"/>
                    <a:pt x="299716" y="46044"/>
                  </a:cubicBezTo>
                  <a:cubicBezTo>
                    <a:pt x="293884" y="46044"/>
                    <a:pt x="288896" y="44151"/>
                    <a:pt x="284752" y="40365"/>
                  </a:cubicBezTo>
                  <a:cubicBezTo>
                    <a:pt x="280608" y="36579"/>
                    <a:pt x="278536" y="31770"/>
                    <a:pt x="278536" y="25938"/>
                  </a:cubicBezTo>
                  <a:cubicBezTo>
                    <a:pt x="278536" y="20106"/>
                    <a:pt x="280608" y="15245"/>
                    <a:pt x="284752" y="11357"/>
                  </a:cubicBezTo>
                  <a:cubicBezTo>
                    <a:pt x="288896" y="7469"/>
                    <a:pt x="293884" y="5525"/>
                    <a:pt x="299716" y="5525"/>
                  </a:cubicBezTo>
                  <a:close/>
                  <a:moveTo>
                    <a:pt x="1149851" y="0"/>
                  </a:moveTo>
                  <a:cubicBezTo>
                    <a:pt x="1158650" y="0"/>
                    <a:pt x="1165608" y="972"/>
                    <a:pt x="1170724" y="2916"/>
                  </a:cubicBezTo>
                  <a:lnTo>
                    <a:pt x="1170724" y="32537"/>
                  </a:lnTo>
                  <a:cubicBezTo>
                    <a:pt x="1165915" y="29775"/>
                    <a:pt x="1160441" y="28393"/>
                    <a:pt x="1154302" y="28393"/>
                  </a:cubicBezTo>
                  <a:cubicBezTo>
                    <a:pt x="1137010" y="28393"/>
                    <a:pt x="1128364" y="38165"/>
                    <a:pt x="1128364" y="57708"/>
                  </a:cubicBezTo>
                  <a:lnTo>
                    <a:pt x="1128364" y="79042"/>
                  </a:lnTo>
                  <a:lnTo>
                    <a:pt x="1160534" y="79042"/>
                  </a:lnTo>
                  <a:lnTo>
                    <a:pt x="1164892" y="79042"/>
                  </a:lnTo>
                  <a:lnTo>
                    <a:pt x="1186779" y="79042"/>
                  </a:lnTo>
                  <a:lnTo>
                    <a:pt x="1186779" y="42667"/>
                  </a:lnTo>
                  <a:lnTo>
                    <a:pt x="1222386" y="32537"/>
                  </a:lnTo>
                  <a:lnTo>
                    <a:pt x="1222386" y="79042"/>
                  </a:lnTo>
                  <a:lnTo>
                    <a:pt x="1259988" y="79042"/>
                  </a:lnTo>
                  <a:lnTo>
                    <a:pt x="1259988" y="106975"/>
                  </a:lnTo>
                  <a:lnTo>
                    <a:pt x="1222386" y="106975"/>
                  </a:lnTo>
                  <a:lnTo>
                    <a:pt x="1222386" y="185556"/>
                  </a:lnTo>
                  <a:cubicBezTo>
                    <a:pt x="1222386" y="194867"/>
                    <a:pt x="1224074" y="201518"/>
                    <a:pt x="1227451" y="205508"/>
                  </a:cubicBezTo>
                  <a:cubicBezTo>
                    <a:pt x="1230827" y="209499"/>
                    <a:pt x="1236455" y="211494"/>
                    <a:pt x="1244333" y="211494"/>
                  </a:cubicBezTo>
                  <a:cubicBezTo>
                    <a:pt x="1250370" y="211494"/>
                    <a:pt x="1255589" y="209754"/>
                    <a:pt x="1259988" y="206276"/>
                  </a:cubicBezTo>
                  <a:lnTo>
                    <a:pt x="1259988" y="234516"/>
                  </a:lnTo>
                  <a:cubicBezTo>
                    <a:pt x="1253031" y="237995"/>
                    <a:pt x="1243873" y="239734"/>
                    <a:pt x="1232515" y="239734"/>
                  </a:cubicBezTo>
                  <a:cubicBezTo>
                    <a:pt x="1202024" y="239734"/>
                    <a:pt x="1186779" y="225102"/>
                    <a:pt x="1186779" y="195839"/>
                  </a:cubicBezTo>
                  <a:lnTo>
                    <a:pt x="1186779" y="106975"/>
                  </a:lnTo>
                  <a:lnTo>
                    <a:pt x="1164892" y="106975"/>
                  </a:lnTo>
                  <a:lnTo>
                    <a:pt x="1160534" y="106975"/>
                  </a:lnTo>
                  <a:lnTo>
                    <a:pt x="1128517" y="106975"/>
                  </a:lnTo>
                  <a:lnTo>
                    <a:pt x="1128517" y="236204"/>
                  </a:lnTo>
                  <a:lnTo>
                    <a:pt x="1092910" y="236204"/>
                  </a:lnTo>
                  <a:lnTo>
                    <a:pt x="1092910" y="106975"/>
                  </a:lnTo>
                  <a:lnTo>
                    <a:pt x="1066051" y="106975"/>
                  </a:lnTo>
                  <a:lnTo>
                    <a:pt x="1066051" y="79042"/>
                  </a:lnTo>
                  <a:lnTo>
                    <a:pt x="1092910" y="79042"/>
                  </a:lnTo>
                  <a:lnTo>
                    <a:pt x="1092910" y="53564"/>
                  </a:lnTo>
                  <a:cubicBezTo>
                    <a:pt x="1092910" y="36988"/>
                    <a:pt x="1098333" y="23917"/>
                    <a:pt x="1109179" y="14350"/>
                  </a:cubicBezTo>
                  <a:cubicBezTo>
                    <a:pt x="1120025" y="4783"/>
                    <a:pt x="1133582" y="0"/>
                    <a:pt x="1149851" y="0"/>
                  </a:cubicBezTo>
                  <a:close/>
                </a:path>
              </a:pathLst>
            </a:custGeom>
            <a:solidFill>
              <a:srgbClr val="2F2F2F"/>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grpSp>
    </p:spTree>
    <p:extLst>
      <p:ext uri="{BB962C8B-B14F-4D97-AF65-F5344CB8AC3E}">
        <p14:creationId xmlns:p14="http://schemas.microsoft.com/office/powerpoint/2010/main" val="487605200"/>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7_Title Slide">
    <p:spTree>
      <p:nvGrpSpPr>
        <p:cNvPr id="1" name=""/>
        <p:cNvGrpSpPr/>
        <p:nvPr/>
      </p:nvGrpSpPr>
      <p:grpSpPr>
        <a:xfrm>
          <a:off x="0" y="0"/>
          <a:ext cx="0" cy="0"/>
          <a:chOff x="0" y="0"/>
          <a:chExt cx="0" cy="0"/>
        </a:xfrm>
      </p:grpSpPr>
      <p:pic>
        <p:nvPicPr>
          <p:cNvPr id="4" name="Picture 3" descr="A person with blonde hair and a white shirt&#10;&#10;Description automatically generated">
            <a:extLst>
              <a:ext uri="{FF2B5EF4-FFF2-40B4-BE49-F238E27FC236}">
                <a16:creationId xmlns:a16="http://schemas.microsoft.com/office/drawing/2014/main" id="{1331CF21-D904-5335-BBD8-2AAF92B0C8C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5">
            <a:extLst>
              <a:ext uri="{FF2B5EF4-FFF2-40B4-BE49-F238E27FC236}">
                <a16:creationId xmlns:a16="http://schemas.microsoft.com/office/drawing/2014/main" id="{E64861AC-ADB0-AFE5-E703-001307E22B5D}"/>
              </a:ext>
            </a:extLst>
          </p:cNvPr>
          <p:cNvSpPr>
            <a:spLocks noGrp="1"/>
          </p:cNvSpPr>
          <p:nvPr>
            <p:ph type="title"/>
          </p:nvPr>
        </p:nvSpPr>
        <p:spPr>
          <a:xfrm>
            <a:off x="379021" y="2811645"/>
            <a:ext cx="7683500" cy="895065"/>
          </a:xfrm>
        </p:spPr>
        <p:txBody>
          <a:bodyPr/>
          <a:lstStyle>
            <a:lvl1pPr>
              <a:defRPr>
                <a:solidFill>
                  <a:schemeClr val="bg1"/>
                </a:solidFill>
                <a:latin typeface="Segoe UI Semibold" panose="020B0702040204020203" pitchFamily="34" charset="0"/>
                <a:cs typeface="Segoe UI Semibold" panose="020B0702040204020203" pitchFamily="34" charset="0"/>
              </a:defRPr>
            </a:lvl1pPr>
          </a:lstStyle>
          <a:p>
            <a:r>
              <a:rPr lang="en-US"/>
              <a:t>Click to edit Master title style</a:t>
            </a:r>
          </a:p>
        </p:txBody>
      </p:sp>
      <p:sp>
        <p:nvSpPr>
          <p:cNvPr id="3" name="Text Placeholder 23">
            <a:extLst>
              <a:ext uri="{FF2B5EF4-FFF2-40B4-BE49-F238E27FC236}">
                <a16:creationId xmlns:a16="http://schemas.microsoft.com/office/drawing/2014/main" id="{435BB0DD-35B6-1FD4-387B-6019DA7D251C}"/>
              </a:ext>
            </a:extLst>
          </p:cNvPr>
          <p:cNvSpPr>
            <a:spLocks noGrp="1"/>
          </p:cNvSpPr>
          <p:nvPr>
            <p:ph type="body" sz="quarter" idx="10"/>
          </p:nvPr>
        </p:nvSpPr>
        <p:spPr>
          <a:xfrm>
            <a:off x="399778" y="3846332"/>
            <a:ext cx="6823075" cy="454517"/>
          </a:xfrm>
        </p:spPr>
        <p:txBody>
          <a:bodyPr/>
          <a:lstStyle>
            <a:lvl1pPr marL="0" indent="0">
              <a:buNone/>
              <a:defRPr>
                <a:solidFill>
                  <a:schemeClr val="bg1"/>
                </a:solidFill>
              </a:defRPr>
            </a:lvl1pPr>
          </a:lstStyle>
          <a:p>
            <a:pPr lvl="0"/>
            <a:r>
              <a:rPr lang="en-US"/>
              <a:t>Click to edit Master text styles</a:t>
            </a:r>
          </a:p>
        </p:txBody>
      </p:sp>
      <p:pic>
        <p:nvPicPr>
          <p:cNvPr id="5" name="Picture 4" descr="A black background with white text&#10;&#10;Description automatically generated">
            <a:extLst>
              <a:ext uri="{FF2B5EF4-FFF2-40B4-BE49-F238E27FC236}">
                <a16:creationId xmlns:a16="http://schemas.microsoft.com/office/drawing/2014/main" id="{9B85F8E1-7640-1F49-FB11-1928C83889D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92101" y="505600"/>
            <a:ext cx="1870905" cy="688200"/>
          </a:xfrm>
          <a:prstGeom prst="rect">
            <a:avLst/>
          </a:prstGeom>
        </p:spPr>
      </p:pic>
    </p:spTree>
    <p:extLst>
      <p:ext uri="{BB962C8B-B14F-4D97-AF65-F5344CB8AC3E}">
        <p14:creationId xmlns:p14="http://schemas.microsoft.com/office/powerpoint/2010/main" val="3977122798"/>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3_Title Slide">
    <p:spTree>
      <p:nvGrpSpPr>
        <p:cNvPr id="1" name=""/>
        <p:cNvGrpSpPr/>
        <p:nvPr/>
      </p:nvGrpSpPr>
      <p:grpSpPr>
        <a:xfrm>
          <a:off x="0" y="0"/>
          <a:ext cx="0" cy="0"/>
          <a:chOff x="0" y="0"/>
          <a:chExt cx="0" cy="0"/>
        </a:xfrm>
      </p:grpSpPr>
      <p:pic>
        <p:nvPicPr>
          <p:cNvPr id="2" name="Picture 1" descr="A close up of a glass object&#10;&#10;Description automatically generated">
            <a:extLst>
              <a:ext uri="{FF2B5EF4-FFF2-40B4-BE49-F238E27FC236}">
                <a16:creationId xmlns:a16="http://schemas.microsoft.com/office/drawing/2014/main" id="{2AAB10B9-A5B4-8EE9-A35E-0DD6619B87F7}"/>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pic>
        <p:nvPicPr>
          <p:cNvPr id="3" name="Picture 2" descr="A close up of a glass object&#10;&#10;Description automatically generated">
            <a:extLst>
              <a:ext uri="{FF2B5EF4-FFF2-40B4-BE49-F238E27FC236}">
                <a16:creationId xmlns:a16="http://schemas.microsoft.com/office/drawing/2014/main" id="{6AA1AC67-13BA-ADC6-4602-1C5E14B1595C}"/>
              </a:ext>
            </a:extLst>
          </p:cNvPr>
          <p:cNvPicPr>
            <a:picLocks noChangeAspect="1"/>
          </p:cNvPicPr>
          <p:nvPr userDrawn="1"/>
        </p:nvPicPr>
        <p:blipFill rotWithShape="1">
          <a:blip r:embed="rId3">
            <a:extLst>
              <a:ext uri="{BEBA8EAE-BF5A-486C-A8C5-ECC9F3942E4B}">
                <a14:imgProps xmlns:a14="http://schemas.microsoft.com/office/drawing/2010/main">
                  <a14:imgLayer r:embed="rId4">
                    <a14:imgEffect>
                      <a14:artisticBlur radius="27"/>
                    </a14:imgEffect>
                  </a14:imgLayer>
                </a14:imgProps>
              </a:ext>
              <a:ext uri="{28A0092B-C50C-407E-A947-70E740481C1C}">
                <a14:useLocalDpi xmlns:a14="http://schemas.microsoft.com/office/drawing/2010/main" val="0"/>
              </a:ext>
            </a:extLst>
          </a:blip>
          <a:srcRect/>
          <a:stretch/>
        </p:blipFill>
        <p:spPr>
          <a:xfrm>
            <a:off x="565148" y="2422963"/>
            <a:ext cx="8534401" cy="2012073"/>
          </a:xfrm>
          <a:prstGeom prst="roundRect">
            <a:avLst>
              <a:gd name="adj" fmla="val 12880"/>
            </a:avLst>
          </a:prstGeom>
        </p:spPr>
      </p:pic>
      <p:sp>
        <p:nvSpPr>
          <p:cNvPr id="4" name="Rectangle: Rounded Corners 3">
            <a:extLst>
              <a:ext uri="{FF2B5EF4-FFF2-40B4-BE49-F238E27FC236}">
                <a16:creationId xmlns:a16="http://schemas.microsoft.com/office/drawing/2014/main" id="{08F5EDB2-62CD-FCD3-37F1-2EA7B51C3CF8}"/>
              </a:ext>
            </a:extLst>
          </p:cNvPr>
          <p:cNvSpPr/>
          <p:nvPr userDrawn="1"/>
        </p:nvSpPr>
        <p:spPr>
          <a:xfrm>
            <a:off x="565150" y="2422048"/>
            <a:ext cx="8534400" cy="2012073"/>
          </a:xfrm>
          <a:prstGeom prst="roundRect">
            <a:avLst/>
          </a:prstGeom>
          <a:gradFill flip="none" rotWithShape="1">
            <a:gsLst>
              <a:gs pos="89000">
                <a:schemeClr val="bg1">
                  <a:alpha val="21000"/>
                </a:schemeClr>
              </a:gs>
              <a:gs pos="100000">
                <a:schemeClr val="bg1">
                  <a:alpha val="58000"/>
                </a:schemeClr>
              </a:gs>
            </a:gsLst>
            <a:path path="rect">
              <a:fillToRect l="50000" t="50000" r="50000" b="50000"/>
            </a:path>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Rectangle: Rounded Corners 4">
            <a:extLst>
              <a:ext uri="{FF2B5EF4-FFF2-40B4-BE49-F238E27FC236}">
                <a16:creationId xmlns:a16="http://schemas.microsoft.com/office/drawing/2014/main" id="{54C02737-1995-7747-7303-F1115CC1989C}"/>
              </a:ext>
            </a:extLst>
          </p:cNvPr>
          <p:cNvSpPr/>
          <p:nvPr userDrawn="1"/>
        </p:nvSpPr>
        <p:spPr>
          <a:xfrm>
            <a:off x="1026037" y="2974294"/>
            <a:ext cx="7552813" cy="964859"/>
          </a:xfrm>
          <a:prstGeom prst="round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magnify" title="Icon of a magnifying glass">
            <a:extLst>
              <a:ext uri="{FF2B5EF4-FFF2-40B4-BE49-F238E27FC236}">
                <a16:creationId xmlns:a16="http://schemas.microsoft.com/office/drawing/2014/main" id="{65E2CD84-BA71-0719-E777-8F57BF762044}"/>
              </a:ext>
            </a:extLst>
          </p:cNvPr>
          <p:cNvSpPr>
            <a:spLocks noChangeAspect="1" noEditPoints="1"/>
          </p:cNvSpPr>
          <p:nvPr userDrawn="1"/>
        </p:nvSpPr>
        <p:spPr bwMode="auto">
          <a:xfrm flipH="1">
            <a:off x="7791450" y="3229935"/>
            <a:ext cx="503335" cy="493716"/>
          </a:xfrm>
          <a:custGeom>
            <a:avLst/>
            <a:gdLst>
              <a:gd name="T0" fmla="*/ 112 w 343"/>
              <a:gd name="T1" fmla="*/ 223 h 338"/>
              <a:gd name="T2" fmla="*/ 0 w 343"/>
              <a:gd name="T3" fmla="*/ 111 h 338"/>
              <a:gd name="T4" fmla="*/ 112 w 343"/>
              <a:gd name="T5" fmla="*/ 0 h 338"/>
              <a:gd name="T6" fmla="*/ 223 w 343"/>
              <a:gd name="T7" fmla="*/ 111 h 338"/>
              <a:gd name="T8" fmla="*/ 112 w 343"/>
              <a:gd name="T9" fmla="*/ 223 h 338"/>
              <a:gd name="T10" fmla="*/ 343 w 343"/>
              <a:gd name="T11" fmla="*/ 338 h 338"/>
              <a:gd name="T12" fmla="*/ 191 w 343"/>
              <a:gd name="T13" fmla="*/ 189 h 338"/>
            </a:gdLst>
            <a:ahLst/>
            <a:cxnLst>
              <a:cxn ang="0">
                <a:pos x="T0" y="T1"/>
              </a:cxn>
              <a:cxn ang="0">
                <a:pos x="T2" y="T3"/>
              </a:cxn>
              <a:cxn ang="0">
                <a:pos x="T4" y="T5"/>
              </a:cxn>
              <a:cxn ang="0">
                <a:pos x="T6" y="T7"/>
              </a:cxn>
              <a:cxn ang="0">
                <a:pos x="T8" y="T9"/>
              </a:cxn>
              <a:cxn ang="0">
                <a:pos x="T10" y="T11"/>
              </a:cxn>
              <a:cxn ang="0">
                <a:pos x="T12" y="T13"/>
              </a:cxn>
            </a:cxnLst>
            <a:rect l="0" t="0" r="r" b="b"/>
            <a:pathLst>
              <a:path w="343" h="338">
                <a:moveTo>
                  <a:pt x="112" y="223"/>
                </a:moveTo>
                <a:cubicBezTo>
                  <a:pt x="50" y="223"/>
                  <a:pt x="0" y="173"/>
                  <a:pt x="0" y="111"/>
                </a:cubicBezTo>
                <a:cubicBezTo>
                  <a:pt x="0" y="50"/>
                  <a:pt x="50" y="0"/>
                  <a:pt x="112" y="0"/>
                </a:cubicBezTo>
                <a:cubicBezTo>
                  <a:pt x="173" y="0"/>
                  <a:pt x="223" y="50"/>
                  <a:pt x="223" y="111"/>
                </a:cubicBezTo>
                <a:cubicBezTo>
                  <a:pt x="223" y="173"/>
                  <a:pt x="173" y="223"/>
                  <a:pt x="112" y="223"/>
                </a:cubicBezTo>
                <a:close/>
                <a:moveTo>
                  <a:pt x="343" y="338"/>
                </a:moveTo>
                <a:cubicBezTo>
                  <a:pt x="191" y="189"/>
                  <a:pt x="191" y="189"/>
                  <a:pt x="191" y="189"/>
                </a:cubicBezTo>
              </a:path>
            </a:pathLst>
          </a:custGeom>
          <a:noFill/>
          <a:ln w="19050" cap="sq">
            <a:solidFill>
              <a:schemeClr val="tx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8" name="Title 15">
            <a:extLst>
              <a:ext uri="{FF2B5EF4-FFF2-40B4-BE49-F238E27FC236}">
                <a16:creationId xmlns:a16="http://schemas.microsoft.com/office/drawing/2014/main" id="{E903047D-0F9D-0858-4D03-8A542EE21C82}"/>
              </a:ext>
            </a:extLst>
          </p:cNvPr>
          <p:cNvSpPr>
            <a:spLocks noGrp="1"/>
          </p:cNvSpPr>
          <p:nvPr>
            <p:ph type="title"/>
          </p:nvPr>
        </p:nvSpPr>
        <p:spPr>
          <a:xfrm>
            <a:off x="1102236" y="2986079"/>
            <a:ext cx="7683500" cy="895065"/>
          </a:xfrm>
        </p:spPr>
        <p:txBody>
          <a:bodyPr>
            <a:normAutofit/>
          </a:bodyPr>
          <a:lstStyle>
            <a:lvl1pPr>
              <a:defRPr sz="3600">
                <a:solidFill>
                  <a:srgbClr val="463668"/>
                </a:solidFill>
                <a:latin typeface="Segoe UI Semibold" panose="020B0702040204020203" pitchFamily="34" charset="0"/>
                <a:cs typeface="Segoe UI Semibold" panose="020B0702040204020203" pitchFamily="34" charset="0"/>
              </a:defRPr>
            </a:lvl1pPr>
          </a:lstStyle>
          <a:p>
            <a:r>
              <a:rPr lang="en-US"/>
              <a:t>Click to edit Master title style</a:t>
            </a:r>
          </a:p>
        </p:txBody>
      </p:sp>
    </p:spTree>
    <p:extLst>
      <p:ext uri="{BB962C8B-B14F-4D97-AF65-F5344CB8AC3E}">
        <p14:creationId xmlns:p14="http://schemas.microsoft.com/office/powerpoint/2010/main" val="296399630"/>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4_Title Slide">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3865D091-6B2C-23D8-66B6-710FA9AD127F}"/>
              </a:ext>
            </a:extLst>
          </p:cNvPr>
          <p:cNvSpPr/>
          <p:nvPr userDrawn="1"/>
        </p:nvSpPr>
        <p:spPr>
          <a:xfrm>
            <a:off x="0" y="0"/>
            <a:ext cx="12192000" cy="6858000"/>
          </a:xfrm>
          <a:prstGeom prst="rect">
            <a:avLst/>
          </a:prstGeom>
          <a:gradFill flip="none" rotWithShape="1">
            <a:gsLst>
              <a:gs pos="20000">
                <a:srgbClr val="DAE4F6"/>
              </a:gs>
              <a:gs pos="100000">
                <a:srgbClr val="F0D2D2"/>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 name="Picture 1" descr="A group of chat messages&#10;&#10;Description automatically generated">
            <a:extLst>
              <a:ext uri="{FF2B5EF4-FFF2-40B4-BE49-F238E27FC236}">
                <a16:creationId xmlns:a16="http://schemas.microsoft.com/office/drawing/2014/main" id="{5815694D-AE46-6A56-2B91-7EC4DC7518F1}"/>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3" name="Rectangle 2">
            <a:extLst>
              <a:ext uri="{FF2B5EF4-FFF2-40B4-BE49-F238E27FC236}">
                <a16:creationId xmlns:a16="http://schemas.microsoft.com/office/drawing/2014/main" id="{5F877082-FE34-FE9B-5C00-4EFF86C7CB55}"/>
              </a:ext>
            </a:extLst>
          </p:cNvPr>
          <p:cNvSpPr/>
          <p:nvPr userDrawn="1"/>
        </p:nvSpPr>
        <p:spPr>
          <a:xfrm>
            <a:off x="0" y="6692900"/>
            <a:ext cx="12192000" cy="165100"/>
          </a:xfrm>
          <a:prstGeom prst="rect">
            <a:avLst/>
          </a:prstGeom>
          <a:gradFill flip="none" rotWithShape="1">
            <a:gsLst>
              <a:gs pos="20000">
                <a:srgbClr val="8661C5"/>
              </a:gs>
              <a:gs pos="100000">
                <a:srgbClr val="C03BC4"/>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Title 15">
            <a:extLst>
              <a:ext uri="{FF2B5EF4-FFF2-40B4-BE49-F238E27FC236}">
                <a16:creationId xmlns:a16="http://schemas.microsoft.com/office/drawing/2014/main" id="{EBB3EB53-54AD-8806-BB93-224477508D47}"/>
              </a:ext>
            </a:extLst>
          </p:cNvPr>
          <p:cNvSpPr>
            <a:spLocks noGrp="1"/>
          </p:cNvSpPr>
          <p:nvPr>
            <p:ph type="title"/>
          </p:nvPr>
        </p:nvSpPr>
        <p:spPr>
          <a:xfrm>
            <a:off x="403736" y="2986079"/>
            <a:ext cx="7683500" cy="895065"/>
          </a:xfrm>
        </p:spPr>
        <p:txBody>
          <a:bodyPr>
            <a:normAutofit/>
          </a:bodyPr>
          <a:lstStyle>
            <a:lvl1pPr>
              <a:defRPr sz="3600">
                <a:solidFill>
                  <a:srgbClr val="463668"/>
                </a:solidFill>
                <a:latin typeface="Segoe UI Semibold" panose="020B0702040204020203" pitchFamily="34" charset="0"/>
                <a:cs typeface="Segoe UI Semibold" panose="020B0702040204020203" pitchFamily="34" charset="0"/>
              </a:defRPr>
            </a:lvl1pPr>
          </a:lstStyle>
          <a:p>
            <a:r>
              <a:rPr lang="en-US"/>
              <a:t>Click to edit Master title style</a:t>
            </a:r>
          </a:p>
        </p:txBody>
      </p:sp>
    </p:spTree>
    <p:extLst>
      <p:ext uri="{BB962C8B-B14F-4D97-AF65-F5344CB8AC3E}">
        <p14:creationId xmlns:p14="http://schemas.microsoft.com/office/powerpoint/2010/main" val="3504539780"/>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8_Title Slide">
    <p:spTree>
      <p:nvGrpSpPr>
        <p:cNvPr id="1" name=""/>
        <p:cNvGrpSpPr/>
        <p:nvPr/>
      </p:nvGrpSpPr>
      <p:grpSpPr>
        <a:xfrm>
          <a:off x="0" y="0"/>
          <a:ext cx="0" cy="0"/>
          <a:chOff x="0" y="0"/>
          <a:chExt cx="0" cy="0"/>
        </a:xfrm>
      </p:grpSpPr>
      <p:pic>
        <p:nvPicPr>
          <p:cNvPr id="8" name="Picture 7" descr="A computer screen with a message&#10;&#10;Description automatically generated">
            <a:extLst>
              <a:ext uri="{FF2B5EF4-FFF2-40B4-BE49-F238E27FC236}">
                <a16:creationId xmlns:a16="http://schemas.microsoft.com/office/drawing/2014/main" id="{939E43D2-0AE7-0FEF-5B96-E3C9C691433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9" name="Rectangle 8">
            <a:extLst>
              <a:ext uri="{FF2B5EF4-FFF2-40B4-BE49-F238E27FC236}">
                <a16:creationId xmlns:a16="http://schemas.microsoft.com/office/drawing/2014/main" id="{C214CBCE-B1B7-DD74-469F-D051CC3AB9B1}"/>
              </a:ext>
            </a:extLst>
          </p:cNvPr>
          <p:cNvSpPr/>
          <p:nvPr userDrawn="1"/>
        </p:nvSpPr>
        <p:spPr>
          <a:xfrm>
            <a:off x="0" y="6692900"/>
            <a:ext cx="12192000" cy="165100"/>
          </a:xfrm>
          <a:prstGeom prst="rect">
            <a:avLst/>
          </a:prstGeom>
          <a:gradFill flip="none" rotWithShape="1">
            <a:gsLst>
              <a:gs pos="20000">
                <a:srgbClr val="8661C5"/>
              </a:gs>
              <a:gs pos="100000">
                <a:srgbClr val="C03BC4"/>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5">
            <a:extLst>
              <a:ext uri="{FF2B5EF4-FFF2-40B4-BE49-F238E27FC236}">
                <a16:creationId xmlns:a16="http://schemas.microsoft.com/office/drawing/2014/main" id="{B0038111-0B73-0492-2541-3AB9C693846C}"/>
              </a:ext>
            </a:extLst>
          </p:cNvPr>
          <p:cNvSpPr>
            <a:spLocks noGrp="1"/>
          </p:cNvSpPr>
          <p:nvPr>
            <p:ph type="title"/>
          </p:nvPr>
        </p:nvSpPr>
        <p:spPr>
          <a:xfrm>
            <a:off x="403736" y="2986079"/>
            <a:ext cx="7683500" cy="895065"/>
          </a:xfrm>
        </p:spPr>
        <p:txBody>
          <a:bodyPr>
            <a:normAutofit/>
          </a:bodyPr>
          <a:lstStyle>
            <a:lvl1pPr>
              <a:defRPr sz="3600">
                <a:solidFill>
                  <a:srgbClr val="463668"/>
                </a:solidFill>
                <a:latin typeface="Segoe UI Semibold" panose="020B0702040204020203" pitchFamily="34" charset="0"/>
                <a:cs typeface="Segoe UI Semibold" panose="020B0702040204020203" pitchFamily="34" charset="0"/>
              </a:defRPr>
            </a:lvl1pPr>
          </a:lstStyle>
          <a:p>
            <a:r>
              <a:rPr lang="en-US"/>
              <a:t>Click to edit Master title style</a:t>
            </a:r>
          </a:p>
        </p:txBody>
      </p:sp>
    </p:spTree>
    <p:extLst>
      <p:ext uri="{BB962C8B-B14F-4D97-AF65-F5344CB8AC3E}">
        <p14:creationId xmlns:p14="http://schemas.microsoft.com/office/powerpoint/2010/main" val="226560080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itle" preserve="1">
  <p:cSld name="9_Title Slide">
    <p:spTree>
      <p:nvGrpSpPr>
        <p:cNvPr id="1" name=""/>
        <p:cNvGrpSpPr/>
        <p:nvPr/>
      </p:nvGrpSpPr>
      <p:grpSpPr>
        <a:xfrm>
          <a:off x="0" y="0"/>
          <a:ext cx="0" cy="0"/>
          <a:chOff x="0" y="0"/>
          <a:chExt cx="0" cy="0"/>
        </a:xfrm>
      </p:grpSpPr>
      <p:pic>
        <p:nvPicPr>
          <p:cNvPr id="8" name="Picture 7" descr="A blurry image of a person's hand&#10;&#10;Description automatically generated">
            <a:extLst>
              <a:ext uri="{FF2B5EF4-FFF2-40B4-BE49-F238E27FC236}">
                <a16:creationId xmlns:a16="http://schemas.microsoft.com/office/drawing/2014/main" id="{2B76918B-C17A-3C2A-52E2-C558E0B41D48}"/>
              </a:ext>
            </a:extLst>
          </p:cNvPr>
          <p:cNvPicPr>
            <a:picLocks noChangeAspect="1"/>
          </p:cNvPicPr>
          <p:nvPr userDrawn="1"/>
        </p:nvPicPr>
        <p:blipFill rotWithShape="1">
          <a:blip r:embed="rId2">
            <a:extLst>
              <a:ext uri="{BEBA8EAE-BF5A-486C-A8C5-ECC9F3942E4B}">
                <a14:imgProps xmlns:a14="http://schemas.microsoft.com/office/drawing/2010/main">
                  <a14:imgLayer r:embed="rId3">
                    <a14:imgEffect>
                      <a14:artisticBlur radius="75"/>
                    </a14:imgEffect>
                  </a14:imgLayer>
                </a14:imgProps>
              </a:ext>
              <a:ext uri="{28A0092B-C50C-407E-A947-70E740481C1C}">
                <a14:useLocalDpi xmlns:a14="http://schemas.microsoft.com/office/drawing/2010/main" val="0"/>
              </a:ext>
            </a:extLst>
          </a:blip>
          <a:srcRect t="2407"/>
          <a:stretch/>
        </p:blipFill>
        <p:spPr>
          <a:xfrm>
            <a:off x="0" y="0"/>
            <a:ext cx="12192000" cy="6692900"/>
          </a:xfrm>
          <a:prstGeom prst="rect">
            <a:avLst/>
          </a:prstGeom>
        </p:spPr>
      </p:pic>
      <p:sp>
        <p:nvSpPr>
          <p:cNvPr id="2" name="Title 1">
            <a:extLst>
              <a:ext uri="{FF2B5EF4-FFF2-40B4-BE49-F238E27FC236}">
                <a16:creationId xmlns:a16="http://schemas.microsoft.com/office/drawing/2014/main" id="{B7483A31-8631-8F3A-6AA4-991FDEB0E520}"/>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BEA73B15-1A7B-5BD0-E012-FC649CE4CCDF}"/>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0A33D26F-F828-8EAC-AB33-60297955D154}"/>
              </a:ext>
            </a:extLst>
          </p:cNvPr>
          <p:cNvSpPr>
            <a:spLocks noGrp="1"/>
          </p:cNvSpPr>
          <p:nvPr>
            <p:ph type="dt" sz="half" idx="10"/>
          </p:nvPr>
        </p:nvSpPr>
        <p:spPr/>
        <p:txBody>
          <a:bodyPr/>
          <a:lstStyle/>
          <a:p>
            <a:fld id="{DC2E2A91-B98C-49DE-8553-119ECA58152C}" type="datetimeFigureOut">
              <a:rPr lang="en-US" smtClean="0"/>
              <a:t>10/7/2024</a:t>
            </a:fld>
            <a:endParaRPr lang="en-US" dirty="0"/>
          </a:p>
        </p:txBody>
      </p:sp>
      <p:sp>
        <p:nvSpPr>
          <p:cNvPr id="5" name="Footer Placeholder 4">
            <a:extLst>
              <a:ext uri="{FF2B5EF4-FFF2-40B4-BE49-F238E27FC236}">
                <a16:creationId xmlns:a16="http://schemas.microsoft.com/office/drawing/2014/main" id="{A06D9D78-AFF0-7146-E4A2-78B69E5922A3}"/>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B6459E22-287A-53E7-460F-1C2B313DC9D3}"/>
              </a:ext>
            </a:extLst>
          </p:cNvPr>
          <p:cNvSpPr>
            <a:spLocks noGrp="1"/>
          </p:cNvSpPr>
          <p:nvPr>
            <p:ph type="sldNum" sz="quarter" idx="12"/>
          </p:nvPr>
        </p:nvSpPr>
        <p:spPr/>
        <p:txBody>
          <a:bodyPr/>
          <a:lstStyle/>
          <a:p>
            <a:fld id="{C67CA0B0-04EF-433A-8113-67BC344D39D3}" type="slidenum">
              <a:rPr lang="en-US" smtClean="0"/>
              <a:t>‹#›</a:t>
            </a:fld>
            <a:endParaRPr lang="en-US" dirty="0"/>
          </a:p>
        </p:txBody>
      </p:sp>
      <p:sp>
        <p:nvSpPr>
          <p:cNvPr id="7" name="Rectangle 6">
            <a:extLst>
              <a:ext uri="{FF2B5EF4-FFF2-40B4-BE49-F238E27FC236}">
                <a16:creationId xmlns:a16="http://schemas.microsoft.com/office/drawing/2014/main" id="{4FBBCE01-CD37-A49C-BF8B-26B1541AD262}"/>
              </a:ext>
            </a:extLst>
          </p:cNvPr>
          <p:cNvSpPr/>
          <p:nvPr userDrawn="1"/>
        </p:nvSpPr>
        <p:spPr>
          <a:xfrm>
            <a:off x="0" y="6692900"/>
            <a:ext cx="12192000" cy="165100"/>
          </a:xfrm>
          <a:prstGeom prst="rect">
            <a:avLst/>
          </a:prstGeom>
          <a:gradFill flip="none" rotWithShape="1">
            <a:gsLst>
              <a:gs pos="20000">
                <a:srgbClr val="8661C5"/>
              </a:gs>
              <a:gs pos="100000">
                <a:srgbClr val="C03BC4"/>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01577308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34B655BA-10A4-4A57-89DB-CFFBE1CA1E33}"/>
              </a:ext>
            </a:extLst>
          </p:cNvPr>
          <p:cNvSpPr>
            <a:spLocks noGrp="1"/>
          </p:cNvSpPr>
          <p:nvPr>
            <p:ph type="title"/>
          </p:nvPr>
        </p:nvSpPr>
        <p:spPr/>
        <p:txBody>
          <a:bodyPr/>
          <a:lstStyle/>
          <a:p>
            <a:r>
              <a:rPr lang="en-US"/>
              <a:t>Click to edit Master title style</a:t>
            </a:r>
          </a:p>
        </p:txBody>
      </p:sp>
      <p:sp>
        <p:nvSpPr>
          <p:cNvPr id="4" name="Text Placeholder 3"/>
          <p:cNvSpPr>
            <a:spLocks noGrp="1"/>
          </p:cNvSpPr>
          <p:nvPr>
            <p:ph type="body" sz="quarter" idx="10"/>
          </p:nvPr>
        </p:nvSpPr>
        <p:spPr>
          <a:xfrm>
            <a:off x="586390" y="1434370"/>
            <a:ext cx="11018520" cy="2308324"/>
          </a:xfrm>
        </p:spPr>
        <p:txBody>
          <a:bodyPr wrap="square">
            <a:spAutoFit/>
          </a:bodyPr>
          <a:lstStyle>
            <a:lvl1pPr marL="0" indent="0">
              <a:buNone/>
              <a:defRPr/>
            </a:lvl1pPr>
            <a:lvl2pPr marL="228600" indent="0">
              <a:buNone/>
              <a:defRPr/>
            </a:lvl2pPr>
            <a:lvl3pPr marL="457200" indent="0">
              <a:buNone/>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798216893"/>
      </p:ext>
    </p:extLst>
  </p:cSld>
  <p:clrMapOvr>
    <a:masterClrMapping/>
  </p:clrMapOvr>
  <p:transition>
    <p:fade/>
  </p:transition>
  <p:extLst>
    <p:ext uri="{DCECCB84-F9BA-43D5-87BE-67443E8EF086}">
      <p15:sldGuideLst xmlns:p15="http://schemas.microsoft.com/office/powerpoint/2012/main">
        <p15:guide id="1" orient="horz" pos="288">
          <p15:clr>
            <a:srgbClr val="5ACBF0"/>
          </p15:clr>
        </p15:guide>
        <p15:guide id="2" orient="horz" pos="905">
          <p15:clr>
            <a:srgbClr val="5ACBF0"/>
          </p15:clr>
        </p15:guide>
        <p15:guide id="4" orient="horz" pos="1272">
          <p15:clr>
            <a:srgbClr val="5ACBF0"/>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type="blank" preserve="1">
  <p:cSld name="1_Blank">
    <p:spTree>
      <p:nvGrpSpPr>
        <p:cNvPr id="1" name=""/>
        <p:cNvGrpSpPr/>
        <p:nvPr/>
      </p:nvGrpSpPr>
      <p:grpSpPr>
        <a:xfrm>
          <a:off x="0" y="0"/>
          <a:ext cx="0" cy="0"/>
          <a:chOff x="0" y="0"/>
          <a:chExt cx="0" cy="0"/>
        </a:xfrm>
      </p:grpSpPr>
      <p:pic>
        <p:nvPicPr>
          <p:cNvPr id="9" name="Picture 8" descr="A group of rectangular buttons&#10;&#10;Description automatically generated">
            <a:extLst>
              <a:ext uri="{FF2B5EF4-FFF2-40B4-BE49-F238E27FC236}">
                <a16:creationId xmlns:a16="http://schemas.microsoft.com/office/drawing/2014/main" id="{F8D0F755-C068-9D97-759A-35578DBE5ACF}"/>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a:stretch/>
        </p:blipFill>
        <p:spPr>
          <a:xfrm>
            <a:off x="0" y="0"/>
            <a:ext cx="12192000" cy="3429000"/>
          </a:xfrm>
          <a:prstGeom prst="rect">
            <a:avLst/>
          </a:prstGeom>
        </p:spPr>
      </p:pic>
      <p:sp>
        <p:nvSpPr>
          <p:cNvPr id="2" name="Date Placeholder 1">
            <a:extLst>
              <a:ext uri="{FF2B5EF4-FFF2-40B4-BE49-F238E27FC236}">
                <a16:creationId xmlns:a16="http://schemas.microsoft.com/office/drawing/2014/main" id="{CED8EDC1-17CE-7C51-EB8E-731438A34538}"/>
              </a:ext>
            </a:extLst>
          </p:cNvPr>
          <p:cNvSpPr>
            <a:spLocks noGrp="1"/>
          </p:cNvSpPr>
          <p:nvPr>
            <p:ph type="dt" sz="half" idx="10"/>
          </p:nvPr>
        </p:nvSpPr>
        <p:spPr/>
        <p:txBody>
          <a:bodyPr/>
          <a:lstStyle/>
          <a:p>
            <a:fld id="{DC2E2A91-B98C-49DE-8553-119ECA58152C}" type="datetimeFigureOut">
              <a:rPr lang="en-US" smtClean="0"/>
              <a:t>10/7/2024</a:t>
            </a:fld>
            <a:endParaRPr lang="en-US" dirty="0"/>
          </a:p>
        </p:txBody>
      </p:sp>
      <p:sp>
        <p:nvSpPr>
          <p:cNvPr id="3" name="Footer Placeholder 2">
            <a:extLst>
              <a:ext uri="{FF2B5EF4-FFF2-40B4-BE49-F238E27FC236}">
                <a16:creationId xmlns:a16="http://schemas.microsoft.com/office/drawing/2014/main" id="{AA801612-83F1-5F55-DB84-9F356A19DC91}"/>
              </a:ext>
            </a:extLst>
          </p:cNvPr>
          <p:cNvSpPr>
            <a:spLocks noGrp="1"/>
          </p:cNvSpPr>
          <p:nvPr>
            <p:ph type="ftr" sz="quarter" idx="11"/>
          </p:nvPr>
        </p:nvSpPr>
        <p:spPr/>
        <p:txBody>
          <a:bodyPr/>
          <a:lstStyle/>
          <a:p>
            <a:endParaRPr lang="en-US" dirty="0"/>
          </a:p>
        </p:txBody>
      </p:sp>
      <p:sp>
        <p:nvSpPr>
          <p:cNvPr id="4" name="Slide Number Placeholder 3">
            <a:extLst>
              <a:ext uri="{FF2B5EF4-FFF2-40B4-BE49-F238E27FC236}">
                <a16:creationId xmlns:a16="http://schemas.microsoft.com/office/drawing/2014/main" id="{D144F165-C793-BB13-9A88-973B296B2F9E}"/>
              </a:ext>
            </a:extLst>
          </p:cNvPr>
          <p:cNvSpPr>
            <a:spLocks noGrp="1"/>
          </p:cNvSpPr>
          <p:nvPr>
            <p:ph type="sldNum" sz="quarter" idx="12"/>
          </p:nvPr>
        </p:nvSpPr>
        <p:spPr/>
        <p:txBody>
          <a:bodyPr/>
          <a:lstStyle/>
          <a:p>
            <a:fld id="{C67CA0B0-04EF-433A-8113-67BC344D39D3}" type="slidenum">
              <a:rPr lang="en-US" smtClean="0"/>
              <a:t>‹#›</a:t>
            </a:fld>
            <a:endParaRPr lang="en-US" dirty="0"/>
          </a:p>
        </p:txBody>
      </p:sp>
      <p:sp>
        <p:nvSpPr>
          <p:cNvPr id="5" name="Rectangle 4">
            <a:extLst>
              <a:ext uri="{FF2B5EF4-FFF2-40B4-BE49-F238E27FC236}">
                <a16:creationId xmlns:a16="http://schemas.microsoft.com/office/drawing/2014/main" id="{7082C014-F650-9275-8F12-7C83CB804BA2}"/>
              </a:ext>
            </a:extLst>
          </p:cNvPr>
          <p:cNvSpPr/>
          <p:nvPr userDrawn="1"/>
        </p:nvSpPr>
        <p:spPr>
          <a:xfrm>
            <a:off x="0" y="6692900"/>
            <a:ext cx="12192000" cy="165100"/>
          </a:xfrm>
          <a:prstGeom prst="rect">
            <a:avLst/>
          </a:prstGeom>
          <a:gradFill flip="none" rotWithShape="1">
            <a:gsLst>
              <a:gs pos="20000">
                <a:srgbClr val="8661C5"/>
              </a:gs>
              <a:gs pos="100000">
                <a:srgbClr val="C03BC4"/>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171086273"/>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blank" preserve="1">
  <p:cSld name="3_Blank">
    <p:spTree>
      <p:nvGrpSpPr>
        <p:cNvPr id="1" name=""/>
        <p:cNvGrpSpPr/>
        <p:nvPr/>
      </p:nvGrpSpPr>
      <p:grpSpPr>
        <a:xfrm>
          <a:off x="0" y="0"/>
          <a:ext cx="0" cy="0"/>
          <a:chOff x="0" y="0"/>
          <a:chExt cx="0" cy="0"/>
        </a:xfrm>
      </p:grpSpPr>
      <p:pic>
        <p:nvPicPr>
          <p:cNvPr id="9" name="Picture 8" descr="A group of rectangular buttons&#10;&#10;Description automatically generated">
            <a:extLst>
              <a:ext uri="{FF2B5EF4-FFF2-40B4-BE49-F238E27FC236}">
                <a16:creationId xmlns:a16="http://schemas.microsoft.com/office/drawing/2014/main" id="{F8D0F755-C068-9D97-759A-35578DBE5ACF}"/>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a:stretch/>
        </p:blipFill>
        <p:spPr>
          <a:xfrm>
            <a:off x="0" y="3263900"/>
            <a:ext cx="12192000" cy="3429000"/>
          </a:xfrm>
          <a:prstGeom prst="rect">
            <a:avLst/>
          </a:prstGeom>
        </p:spPr>
      </p:pic>
      <p:sp>
        <p:nvSpPr>
          <p:cNvPr id="5" name="Rectangle 4">
            <a:extLst>
              <a:ext uri="{FF2B5EF4-FFF2-40B4-BE49-F238E27FC236}">
                <a16:creationId xmlns:a16="http://schemas.microsoft.com/office/drawing/2014/main" id="{7082C014-F650-9275-8F12-7C83CB804BA2}"/>
              </a:ext>
            </a:extLst>
          </p:cNvPr>
          <p:cNvSpPr/>
          <p:nvPr userDrawn="1"/>
        </p:nvSpPr>
        <p:spPr>
          <a:xfrm>
            <a:off x="0" y="6692900"/>
            <a:ext cx="12192000" cy="165100"/>
          </a:xfrm>
          <a:prstGeom prst="rect">
            <a:avLst/>
          </a:prstGeom>
          <a:gradFill flip="none" rotWithShape="1">
            <a:gsLst>
              <a:gs pos="20000">
                <a:srgbClr val="8661C5"/>
              </a:gs>
              <a:gs pos="100000">
                <a:srgbClr val="C03BC4"/>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33362258"/>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blank" preserve="1">
  <p:cSld name="2_Blank">
    <p:spTree>
      <p:nvGrpSpPr>
        <p:cNvPr id="1" name=""/>
        <p:cNvGrpSpPr/>
        <p:nvPr/>
      </p:nvGrpSpPr>
      <p:grpSpPr>
        <a:xfrm>
          <a:off x="0" y="0"/>
          <a:ext cx="0" cy="0"/>
          <a:chOff x="0" y="0"/>
          <a:chExt cx="0" cy="0"/>
        </a:xfrm>
      </p:grpSpPr>
      <p:pic>
        <p:nvPicPr>
          <p:cNvPr id="7" name="Picture 6" descr="A computer screen with a couple of screens&#10;&#10;Description automatically generated">
            <a:extLst>
              <a:ext uri="{FF2B5EF4-FFF2-40B4-BE49-F238E27FC236}">
                <a16:creationId xmlns:a16="http://schemas.microsoft.com/office/drawing/2014/main" id="{F13A281E-B91B-B33F-8CAC-511DFDC79FB1}"/>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a:stretch/>
        </p:blipFill>
        <p:spPr>
          <a:xfrm>
            <a:off x="0" y="0"/>
            <a:ext cx="12192000" cy="3429000"/>
          </a:xfrm>
          <a:prstGeom prst="rect">
            <a:avLst/>
          </a:prstGeom>
        </p:spPr>
      </p:pic>
      <p:sp>
        <p:nvSpPr>
          <p:cNvPr id="2" name="Date Placeholder 1">
            <a:extLst>
              <a:ext uri="{FF2B5EF4-FFF2-40B4-BE49-F238E27FC236}">
                <a16:creationId xmlns:a16="http://schemas.microsoft.com/office/drawing/2014/main" id="{CED8EDC1-17CE-7C51-EB8E-731438A34538}"/>
              </a:ext>
            </a:extLst>
          </p:cNvPr>
          <p:cNvSpPr>
            <a:spLocks noGrp="1"/>
          </p:cNvSpPr>
          <p:nvPr>
            <p:ph type="dt" sz="half" idx="10"/>
          </p:nvPr>
        </p:nvSpPr>
        <p:spPr/>
        <p:txBody>
          <a:bodyPr/>
          <a:lstStyle/>
          <a:p>
            <a:fld id="{DC2E2A91-B98C-49DE-8553-119ECA58152C}" type="datetimeFigureOut">
              <a:rPr lang="en-US" smtClean="0"/>
              <a:t>10/7/2024</a:t>
            </a:fld>
            <a:endParaRPr lang="en-US" dirty="0"/>
          </a:p>
        </p:txBody>
      </p:sp>
      <p:sp>
        <p:nvSpPr>
          <p:cNvPr id="3" name="Footer Placeholder 2">
            <a:extLst>
              <a:ext uri="{FF2B5EF4-FFF2-40B4-BE49-F238E27FC236}">
                <a16:creationId xmlns:a16="http://schemas.microsoft.com/office/drawing/2014/main" id="{AA801612-83F1-5F55-DB84-9F356A19DC91}"/>
              </a:ext>
            </a:extLst>
          </p:cNvPr>
          <p:cNvSpPr>
            <a:spLocks noGrp="1"/>
          </p:cNvSpPr>
          <p:nvPr>
            <p:ph type="ftr" sz="quarter" idx="11"/>
          </p:nvPr>
        </p:nvSpPr>
        <p:spPr/>
        <p:txBody>
          <a:bodyPr/>
          <a:lstStyle/>
          <a:p>
            <a:endParaRPr lang="en-US" dirty="0"/>
          </a:p>
        </p:txBody>
      </p:sp>
      <p:sp>
        <p:nvSpPr>
          <p:cNvPr id="4" name="Slide Number Placeholder 3">
            <a:extLst>
              <a:ext uri="{FF2B5EF4-FFF2-40B4-BE49-F238E27FC236}">
                <a16:creationId xmlns:a16="http://schemas.microsoft.com/office/drawing/2014/main" id="{D144F165-C793-BB13-9A88-973B296B2F9E}"/>
              </a:ext>
            </a:extLst>
          </p:cNvPr>
          <p:cNvSpPr>
            <a:spLocks noGrp="1"/>
          </p:cNvSpPr>
          <p:nvPr>
            <p:ph type="sldNum" sz="quarter" idx="12"/>
          </p:nvPr>
        </p:nvSpPr>
        <p:spPr/>
        <p:txBody>
          <a:bodyPr/>
          <a:lstStyle/>
          <a:p>
            <a:fld id="{C67CA0B0-04EF-433A-8113-67BC344D39D3}" type="slidenum">
              <a:rPr lang="en-US" smtClean="0"/>
              <a:t>‹#›</a:t>
            </a:fld>
            <a:endParaRPr lang="en-US" dirty="0"/>
          </a:p>
        </p:txBody>
      </p:sp>
      <p:sp>
        <p:nvSpPr>
          <p:cNvPr id="5" name="Rectangle 4">
            <a:extLst>
              <a:ext uri="{FF2B5EF4-FFF2-40B4-BE49-F238E27FC236}">
                <a16:creationId xmlns:a16="http://schemas.microsoft.com/office/drawing/2014/main" id="{7082C014-F650-9275-8F12-7C83CB804BA2}"/>
              </a:ext>
            </a:extLst>
          </p:cNvPr>
          <p:cNvSpPr/>
          <p:nvPr userDrawn="1"/>
        </p:nvSpPr>
        <p:spPr>
          <a:xfrm>
            <a:off x="0" y="6692900"/>
            <a:ext cx="12192000" cy="165100"/>
          </a:xfrm>
          <a:prstGeom prst="rect">
            <a:avLst/>
          </a:prstGeom>
          <a:gradFill flip="none" rotWithShape="1">
            <a:gsLst>
              <a:gs pos="20000">
                <a:srgbClr val="8661C5"/>
              </a:gs>
              <a:gs pos="100000">
                <a:srgbClr val="C03BC4"/>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168751676"/>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5_Title and Content">
    <p:spTree>
      <p:nvGrpSpPr>
        <p:cNvPr id="1" name=""/>
        <p:cNvGrpSpPr/>
        <p:nvPr/>
      </p:nvGrpSpPr>
      <p:grpSpPr>
        <a:xfrm>
          <a:off x="0" y="0"/>
          <a:ext cx="0" cy="0"/>
          <a:chOff x="0" y="0"/>
          <a:chExt cx="0" cy="0"/>
        </a:xfrm>
      </p:grpSpPr>
      <p:pic>
        <p:nvPicPr>
          <p:cNvPr id="5" name="Picture 4" descr="A close-up of a ribbon&#10;&#10;Description automatically generated">
            <a:extLst>
              <a:ext uri="{FF2B5EF4-FFF2-40B4-BE49-F238E27FC236}">
                <a16:creationId xmlns:a16="http://schemas.microsoft.com/office/drawing/2014/main" id="{0C8AED29-A2C9-D869-28FB-33C34244EB25}"/>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a:stretch/>
        </p:blipFill>
        <p:spPr>
          <a:xfrm>
            <a:off x="0" y="0"/>
            <a:ext cx="5540029" cy="6858000"/>
          </a:xfrm>
          <a:prstGeom prst="rect">
            <a:avLst/>
          </a:prstGeom>
        </p:spPr>
      </p:pic>
      <p:sp>
        <p:nvSpPr>
          <p:cNvPr id="2" name="Title 1">
            <a:extLst>
              <a:ext uri="{FF2B5EF4-FFF2-40B4-BE49-F238E27FC236}">
                <a16:creationId xmlns:a16="http://schemas.microsoft.com/office/drawing/2014/main" id="{22FCFEFD-88E5-4869-B5C3-1611B0B50E15}"/>
              </a:ext>
            </a:extLst>
          </p:cNvPr>
          <p:cNvSpPr>
            <a:spLocks noGrp="1"/>
          </p:cNvSpPr>
          <p:nvPr>
            <p:ph type="title"/>
          </p:nvPr>
        </p:nvSpPr>
        <p:spPr>
          <a:xfrm>
            <a:off x="5960363" y="509156"/>
            <a:ext cx="5803901" cy="430887"/>
          </a:xfrm>
        </p:spPr>
        <p:txBody>
          <a:bodyPr/>
          <a:lstStyle>
            <a:lvl1pPr>
              <a:defRPr sz="2800">
                <a:solidFill>
                  <a:srgbClr val="000000"/>
                </a:solidFill>
              </a:defRPr>
            </a:lvl1pPr>
          </a:lstStyle>
          <a:p>
            <a:r>
              <a:rPr lang="en-US"/>
              <a:t>Click to edit Master title style</a:t>
            </a:r>
          </a:p>
        </p:txBody>
      </p:sp>
      <p:sp>
        <p:nvSpPr>
          <p:cNvPr id="3" name="Text Placeholder 2"/>
          <p:cNvSpPr>
            <a:spLocks noGrp="1"/>
          </p:cNvSpPr>
          <p:nvPr>
            <p:ph type="body" sz="quarter" idx="10"/>
          </p:nvPr>
        </p:nvSpPr>
        <p:spPr>
          <a:xfrm>
            <a:off x="5956299" y="1435497"/>
            <a:ext cx="5803901" cy="1268296"/>
          </a:xfrm>
        </p:spPr>
        <p:txBody>
          <a:bodyPr/>
          <a:lstStyle>
            <a:lvl1pPr>
              <a:defRPr sz="2000">
                <a:solidFill>
                  <a:srgbClr val="000000"/>
                </a:solidFill>
                <a:latin typeface="+mn-lt"/>
              </a:defRPr>
            </a:lvl1pPr>
            <a:lvl2pPr>
              <a:defRPr sz="1600">
                <a:solidFill>
                  <a:srgbClr val="000000"/>
                </a:solidFill>
              </a:defRPr>
            </a:lvl2pPr>
            <a:lvl3pPr>
              <a:defRPr sz="1401">
                <a:solidFill>
                  <a:srgbClr val="000000"/>
                </a:solidFill>
              </a:defRPr>
            </a:lvl3pPr>
            <a:lvl4pPr>
              <a:defRPr sz="1200">
                <a:solidFill>
                  <a:srgbClr val="000000"/>
                </a:solidFill>
              </a:defRPr>
            </a:lvl4pPr>
            <a:lvl5pPr>
              <a:defRPr sz="1001">
                <a:solidFill>
                  <a:srgbClr val="000000"/>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3">
            <a:extLst>
              <a:ext uri="{FF2B5EF4-FFF2-40B4-BE49-F238E27FC236}">
                <a16:creationId xmlns:a16="http://schemas.microsoft.com/office/drawing/2014/main" id="{4321A61E-DF9E-F052-06B1-83ADA07FFD3F}"/>
              </a:ext>
            </a:extLst>
          </p:cNvPr>
          <p:cNvSpPr/>
          <p:nvPr userDrawn="1"/>
        </p:nvSpPr>
        <p:spPr>
          <a:xfrm>
            <a:off x="0" y="6692900"/>
            <a:ext cx="12192000" cy="165100"/>
          </a:xfrm>
          <a:prstGeom prst="rect">
            <a:avLst/>
          </a:prstGeom>
          <a:gradFill flip="none" rotWithShape="1">
            <a:gsLst>
              <a:gs pos="20000">
                <a:srgbClr val="8661C5"/>
              </a:gs>
              <a:gs pos="100000">
                <a:srgbClr val="C03BC4"/>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473490262"/>
      </p:ext>
    </p:extLst>
  </p:cSld>
  <p:clrMapOvr>
    <a:masterClrMapping/>
  </p:clrMapOvr>
  <p:transition>
    <p:fade/>
  </p:transition>
  <p:extLst>
    <p:ext uri="{DCECCB84-F9BA-43D5-87BE-67443E8EF086}">
      <p15:sldGuideLst xmlns:p15="http://schemas.microsoft.com/office/powerpoint/2012/main">
        <p15:guide id="2" orient="horz" pos="1272">
          <p15:clr>
            <a:srgbClr val="5ACBF0"/>
          </p15:clr>
        </p15:guide>
        <p15:guide id="3" orient="horz" pos="288">
          <p15:clr>
            <a:srgbClr val="5ACBF0"/>
          </p15:clr>
        </p15:guide>
        <p15:guide id="5" orient="horz" pos="904">
          <p15:clr>
            <a:srgbClr val="5ACBF0"/>
          </p15:clr>
        </p15:guide>
      </p15:sldGuideLst>
    </p:ext>
  </p:extLs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6_Title and Content">
    <p:spTree>
      <p:nvGrpSpPr>
        <p:cNvPr id="1" name=""/>
        <p:cNvGrpSpPr/>
        <p:nvPr/>
      </p:nvGrpSpPr>
      <p:grpSpPr>
        <a:xfrm>
          <a:off x="0" y="0"/>
          <a:ext cx="0" cy="0"/>
          <a:chOff x="0" y="0"/>
          <a:chExt cx="0" cy="0"/>
        </a:xfrm>
      </p:grpSpPr>
      <p:pic>
        <p:nvPicPr>
          <p:cNvPr id="8" name="Picture 7" descr="A close up of a colorful object&#10;&#10;Description automatically generated">
            <a:extLst>
              <a:ext uri="{FF2B5EF4-FFF2-40B4-BE49-F238E27FC236}">
                <a16:creationId xmlns:a16="http://schemas.microsoft.com/office/drawing/2014/main" id="{8FA3090A-C743-6442-6B26-85597FDE3AA7}"/>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a:stretch/>
        </p:blipFill>
        <p:spPr>
          <a:xfrm>
            <a:off x="6651970" y="0"/>
            <a:ext cx="5540030" cy="6858000"/>
          </a:xfrm>
          <a:prstGeom prst="rect">
            <a:avLst/>
          </a:prstGeom>
        </p:spPr>
      </p:pic>
      <p:sp>
        <p:nvSpPr>
          <p:cNvPr id="2" name="Title 1">
            <a:extLst>
              <a:ext uri="{FF2B5EF4-FFF2-40B4-BE49-F238E27FC236}">
                <a16:creationId xmlns:a16="http://schemas.microsoft.com/office/drawing/2014/main" id="{22FCFEFD-88E5-4869-B5C3-1611B0B50E15}"/>
              </a:ext>
            </a:extLst>
          </p:cNvPr>
          <p:cNvSpPr>
            <a:spLocks noGrp="1"/>
          </p:cNvSpPr>
          <p:nvPr>
            <p:ph type="title"/>
          </p:nvPr>
        </p:nvSpPr>
        <p:spPr>
          <a:xfrm>
            <a:off x="385063" y="610756"/>
            <a:ext cx="11018521" cy="430887"/>
          </a:xfrm>
        </p:spPr>
        <p:txBody>
          <a:bodyPr/>
          <a:lstStyle>
            <a:lvl1pPr>
              <a:defRPr sz="2800">
                <a:solidFill>
                  <a:srgbClr val="000000"/>
                </a:solidFill>
              </a:defRPr>
            </a:lvl1pPr>
          </a:lstStyle>
          <a:p>
            <a:r>
              <a:rPr lang="en-US"/>
              <a:t>Click to edit Master title style</a:t>
            </a:r>
          </a:p>
        </p:txBody>
      </p:sp>
      <p:sp>
        <p:nvSpPr>
          <p:cNvPr id="3" name="Text Placeholder 2"/>
          <p:cNvSpPr>
            <a:spLocks noGrp="1"/>
          </p:cNvSpPr>
          <p:nvPr>
            <p:ph type="body" sz="quarter" idx="10"/>
          </p:nvPr>
        </p:nvSpPr>
        <p:spPr>
          <a:xfrm>
            <a:off x="380999" y="1537097"/>
            <a:ext cx="11018521" cy="1268296"/>
          </a:xfrm>
        </p:spPr>
        <p:txBody>
          <a:bodyPr/>
          <a:lstStyle>
            <a:lvl1pPr>
              <a:defRPr sz="2000">
                <a:solidFill>
                  <a:srgbClr val="000000"/>
                </a:solidFill>
                <a:latin typeface="+mn-lt"/>
              </a:defRPr>
            </a:lvl1pPr>
            <a:lvl2pPr>
              <a:defRPr sz="1600">
                <a:solidFill>
                  <a:srgbClr val="000000"/>
                </a:solidFill>
              </a:defRPr>
            </a:lvl2pPr>
            <a:lvl3pPr>
              <a:defRPr sz="1401">
                <a:solidFill>
                  <a:srgbClr val="000000"/>
                </a:solidFill>
              </a:defRPr>
            </a:lvl3pPr>
            <a:lvl4pPr>
              <a:defRPr sz="1200">
                <a:solidFill>
                  <a:srgbClr val="000000"/>
                </a:solidFill>
              </a:defRPr>
            </a:lvl4pPr>
            <a:lvl5pPr>
              <a:defRPr sz="1001">
                <a:solidFill>
                  <a:srgbClr val="000000"/>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3">
            <a:extLst>
              <a:ext uri="{FF2B5EF4-FFF2-40B4-BE49-F238E27FC236}">
                <a16:creationId xmlns:a16="http://schemas.microsoft.com/office/drawing/2014/main" id="{4321A61E-DF9E-F052-06B1-83ADA07FFD3F}"/>
              </a:ext>
            </a:extLst>
          </p:cNvPr>
          <p:cNvSpPr/>
          <p:nvPr userDrawn="1"/>
        </p:nvSpPr>
        <p:spPr>
          <a:xfrm>
            <a:off x="0" y="6692900"/>
            <a:ext cx="12192000" cy="165100"/>
          </a:xfrm>
          <a:prstGeom prst="rect">
            <a:avLst/>
          </a:prstGeom>
          <a:gradFill flip="none" rotWithShape="1">
            <a:gsLst>
              <a:gs pos="20000">
                <a:srgbClr val="8661C5"/>
              </a:gs>
              <a:gs pos="100000">
                <a:srgbClr val="C03BC4"/>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085271285"/>
      </p:ext>
    </p:extLst>
  </p:cSld>
  <p:clrMapOvr>
    <a:masterClrMapping/>
  </p:clrMapOvr>
  <p:transition>
    <p:fade/>
  </p:transition>
  <p:extLst>
    <p:ext uri="{DCECCB84-F9BA-43D5-87BE-67443E8EF086}">
      <p15:sldGuideLst xmlns:p15="http://schemas.microsoft.com/office/powerpoint/2012/main">
        <p15:guide id="2" orient="horz" pos="1272">
          <p15:clr>
            <a:srgbClr val="5ACBF0"/>
          </p15:clr>
        </p15:guide>
        <p15:guide id="3" orient="horz" pos="288">
          <p15:clr>
            <a:srgbClr val="5ACBF0"/>
          </p15:clr>
        </p15:guide>
        <p15:guide id="5" orient="horz" pos="904">
          <p15:clr>
            <a:srgbClr val="5ACBF0"/>
          </p15:clr>
        </p15:guide>
      </p15:sldGuideLst>
    </p:ext>
  </p:extLs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303734CD-7B05-0092-D5B9-837ACCA63BCE}"/>
              </a:ext>
            </a:extLst>
          </p:cNvPr>
          <p:cNvSpPr>
            <a:spLocks noGrp="1"/>
          </p:cNvSpPr>
          <p:nvPr>
            <p:ph type="dt" sz="half" idx="10"/>
          </p:nvPr>
        </p:nvSpPr>
        <p:spPr>
          <a:xfrm>
            <a:off x="381000" y="6242050"/>
            <a:ext cx="2743200" cy="365125"/>
          </a:xfrm>
        </p:spPr>
        <p:txBody>
          <a:bodyPr/>
          <a:lstStyle/>
          <a:p>
            <a:fld id="{DC2E2A91-B98C-49DE-8553-119ECA58152C}" type="datetimeFigureOut">
              <a:rPr lang="en-US" smtClean="0"/>
              <a:t>10/7/2024</a:t>
            </a:fld>
            <a:endParaRPr lang="en-US" dirty="0"/>
          </a:p>
        </p:txBody>
      </p:sp>
      <p:sp>
        <p:nvSpPr>
          <p:cNvPr id="5" name="Footer Placeholder 4">
            <a:extLst>
              <a:ext uri="{FF2B5EF4-FFF2-40B4-BE49-F238E27FC236}">
                <a16:creationId xmlns:a16="http://schemas.microsoft.com/office/drawing/2014/main" id="{4B58CC31-DAE6-D4D7-A480-A8D61B236742}"/>
              </a:ext>
            </a:extLst>
          </p:cNvPr>
          <p:cNvSpPr>
            <a:spLocks noGrp="1"/>
          </p:cNvSpPr>
          <p:nvPr>
            <p:ph type="ftr" sz="quarter" idx="11"/>
          </p:nvPr>
        </p:nvSpPr>
        <p:spPr>
          <a:xfrm>
            <a:off x="3581400" y="6242050"/>
            <a:ext cx="4114800" cy="365125"/>
          </a:xfrm>
        </p:spPr>
        <p:txBody>
          <a:bodyPr/>
          <a:lstStyle/>
          <a:p>
            <a:endParaRPr lang="en-US" dirty="0"/>
          </a:p>
        </p:txBody>
      </p:sp>
      <p:sp>
        <p:nvSpPr>
          <p:cNvPr id="6" name="Slide Number Placeholder 5">
            <a:extLst>
              <a:ext uri="{FF2B5EF4-FFF2-40B4-BE49-F238E27FC236}">
                <a16:creationId xmlns:a16="http://schemas.microsoft.com/office/drawing/2014/main" id="{B3A909B1-270B-7393-59C8-6EE9EFCA0D99}"/>
              </a:ext>
            </a:extLst>
          </p:cNvPr>
          <p:cNvSpPr>
            <a:spLocks noGrp="1"/>
          </p:cNvSpPr>
          <p:nvPr>
            <p:ph type="sldNum" sz="quarter" idx="12"/>
          </p:nvPr>
        </p:nvSpPr>
        <p:spPr>
          <a:xfrm>
            <a:off x="8153400" y="6242050"/>
            <a:ext cx="2743200" cy="365125"/>
          </a:xfrm>
        </p:spPr>
        <p:txBody>
          <a:bodyPr/>
          <a:lstStyle/>
          <a:p>
            <a:fld id="{C67CA0B0-04EF-433A-8113-67BC344D39D3}" type="slidenum">
              <a:rPr lang="en-US" smtClean="0"/>
              <a:t>‹#›</a:t>
            </a:fld>
            <a:endParaRPr lang="en-US" dirty="0"/>
          </a:p>
        </p:txBody>
      </p:sp>
      <p:sp>
        <p:nvSpPr>
          <p:cNvPr id="8" name="Title 7">
            <a:extLst>
              <a:ext uri="{FF2B5EF4-FFF2-40B4-BE49-F238E27FC236}">
                <a16:creationId xmlns:a16="http://schemas.microsoft.com/office/drawing/2014/main" id="{738FD32F-C76C-2F30-6F02-E5186C2A2020}"/>
              </a:ext>
            </a:extLst>
          </p:cNvPr>
          <p:cNvSpPr>
            <a:spLocks noGrp="1"/>
          </p:cNvSpPr>
          <p:nvPr>
            <p:ph type="title"/>
          </p:nvPr>
        </p:nvSpPr>
        <p:spPr>
          <a:xfrm>
            <a:off x="495300" y="509156"/>
            <a:ext cx="10515600" cy="1002579"/>
          </a:xfrm>
        </p:spPr>
        <p:txBody>
          <a:bodyPr lIns="0" tIns="0" rIns="0" bIns="0"/>
          <a:lstStyle/>
          <a:p>
            <a:r>
              <a:rPr lang="en-US"/>
              <a:t>Click to edit Master title style</a:t>
            </a:r>
          </a:p>
        </p:txBody>
      </p:sp>
    </p:spTree>
    <p:extLst>
      <p:ext uri="{BB962C8B-B14F-4D97-AF65-F5344CB8AC3E}">
        <p14:creationId xmlns:p14="http://schemas.microsoft.com/office/powerpoint/2010/main" val="810805135"/>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obj" preserve="1">
  <p:cSld name="2_Title and Content">
    <p:spTree>
      <p:nvGrpSpPr>
        <p:cNvPr id="1" name=""/>
        <p:cNvGrpSpPr/>
        <p:nvPr/>
      </p:nvGrpSpPr>
      <p:grpSpPr>
        <a:xfrm>
          <a:off x="0" y="0"/>
          <a:ext cx="0" cy="0"/>
          <a:chOff x="0" y="0"/>
          <a:chExt cx="0" cy="0"/>
        </a:xfrm>
      </p:grpSpPr>
      <p:pic>
        <p:nvPicPr>
          <p:cNvPr id="8" name="Picture 7" descr="A blurry image of a person's hand&#10;&#10;Description automatically generated">
            <a:extLst>
              <a:ext uri="{FF2B5EF4-FFF2-40B4-BE49-F238E27FC236}">
                <a16:creationId xmlns:a16="http://schemas.microsoft.com/office/drawing/2014/main" id="{29C3C374-A664-D7F0-45D0-045009139052}"/>
              </a:ext>
            </a:extLst>
          </p:cNvPr>
          <p:cNvPicPr>
            <a:picLocks noChangeAspect="1"/>
          </p:cNvPicPr>
          <p:nvPr userDrawn="1"/>
        </p:nvPicPr>
        <p:blipFill rotWithShape="1">
          <a:blip r:embed="rId2">
            <a:extLst>
              <a:ext uri="{BEBA8EAE-BF5A-486C-A8C5-ECC9F3942E4B}">
                <a14:imgProps xmlns:a14="http://schemas.microsoft.com/office/drawing/2010/main">
                  <a14:imgLayer r:embed="rId3">
                    <a14:imgEffect>
                      <a14:artisticBlur radius="75"/>
                    </a14:imgEffect>
                  </a14:imgLayer>
                </a14:imgProps>
              </a:ext>
              <a:ext uri="{28A0092B-C50C-407E-A947-70E740481C1C}">
                <a14:useLocalDpi xmlns:a14="http://schemas.microsoft.com/office/drawing/2010/main" val="0"/>
              </a:ext>
            </a:extLst>
          </a:blip>
          <a:srcRect t="2407"/>
          <a:stretch/>
        </p:blipFill>
        <p:spPr>
          <a:xfrm>
            <a:off x="0" y="0"/>
            <a:ext cx="12192000" cy="6692900"/>
          </a:xfrm>
          <a:prstGeom prst="rect">
            <a:avLst/>
          </a:prstGeom>
        </p:spPr>
      </p:pic>
      <p:sp>
        <p:nvSpPr>
          <p:cNvPr id="2" name="Title 1">
            <a:extLst>
              <a:ext uri="{FF2B5EF4-FFF2-40B4-BE49-F238E27FC236}">
                <a16:creationId xmlns:a16="http://schemas.microsoft.com/office/drawing/2014/main" id="{B34784F0-D959-7D20-3CA8-6E0D5AAE22B1}"/>
              </a:ext>
            </a:extLst>
          </p:cNvPr>
          <p:cNvSpPr>
            <a:spLocks noGrp="1"/>
          </p:cNvSpPr>
          <p:nvPr>
            <p:ph type="title"/>
          </p:nvPr>
        </p:nvSpPr>
        <p:spPr>
          <a:xfrm>
            <a:off x="381000" y="250825"/>
            <a:ext cx="10515600" cy="1325563"/>
          </a:xfrm>
        </p:spPr>
        <p:txBody>
          <a:bodyPr/>
          <a:lstStyle/>
          <a:p>
            <a:r>
              <a:rPr lang="en-US"/>
              <a:t>Click to edit Master title style</a:t>
            </a:r>
          </a:p>
        </p:txBody>
      </p:sp>
      <p:sp>
        <p:nvSpPr>
          <p:cNvPr id="3" name="Content Placeholder 2">
            <a:extLst>
              <a:ext uri="{FF2B5EF4-FFF2-40B4-BE49-F238E27FC236}">
                <a16:creationId xmlns:a16="http://schemas.microsoft.com/office/drawing/2014/main" id="{F8EFE1D8-1E7C-8A86-A01A-514505B427DD}"/>
              </a:ext>
            </a:extLst>
          </p:cNvPr>
          <p:cNvSpPr>
            <a:spLocks noGrp="1"/>
          </p:cNvSpPr>
          <p:nvPr>
            <p:ph idx="1"/>
          </p:nvPr>
        </p:nvSpPr>
        <p:spPr>
          <a:xfrm>
            <a:off x="381000" y="1711325"/>
            <a:ext cx="10515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03734CD-7B05-0092-D5B9-837ACCA63BCE}"/>
              </a:ext>
            </a:extLst>
          </p:cNvPr>
          <p:cNvSpPr>
            <a:spLocks noGrp="1"/>
          </p:cNvSpPr>
          <p:nvPr>
            <p:ph type="dt" sz="half" idx="10"/>
          </p:nvPr>
        </p:nvSpPr>
        <p:spPr>
          <a:xfrm>
            <a:off x="381000" y="6242050"/>
            <a:ext cx="2743200" cy="365125"/>
          </a:xfrm>
        </p:spPr>
        <p:txBody>
          <a:bodyPr/>
          <a:lstStyle/>
          <a:p>
            <a:fld id="{DC2E2A91-B98C-49DE-8553-119ECA58152C}" type="datetimeFigureOut">
              <a:rPr lang="en-US" smtClean="0"/>
              <a:t>10/7/2024</a:t>
            </a:fld>
            <a:endParaRPr lang="en-US" dirty="0"/>
          </a:p>
        </p:txBody>
      </p:sp>
      <p:sp>
        <p:nvSpPr>
          <p:cNvPr id="5" name="Footer Placeholder 4">
            <a:extLst>
              <a:ext uri="{FF2B5EF4-FFF2-40B4-BE49-F238E27FC236}">
                <a16:creationId xmlns:a16="http://schemas.microsoft.com/office/drawing/2014/main" id="{4B58CC31-DAE6-D4D7-A480-A8D61B236742}"/>
              </a:ext>
            </a:extLst>
          </p:cNvPr>
          <p:cNvSpPr>
            <a:spLocks noGrp="1"/>
          </p:cNvSpPr>
          <p:nvPr>
            <p:ph type="ftr" sz="quarter" idx="11"/>
          </p:nvPr>
        </p:nvSpPr>
        <p:spPr>
          <a:xfrm>
            <a:off x="3581400" y="6242050"/>
            <a:ext cx="4114800" cy="365125"/>
          </a:xfrm>
        </p:spPr>
        <p:txBody>
          <a:bodyPr/>
          <a:lstStyle/>
          <a:p>
            <a:endParaRPr lang="en-US" dirty="0"/>
          </a:p>
        </p:txBody>
      </p:sp>
      <p:sp>
        <p:nvSpPr>
          <p:cNvPr id="6" name="Slide Number Placeholder 5">
            <a:extLst>
              <a:ext uri="{FF2B5EF4-FFF2-40B4-BE49-F238E27FC236}">
                <a16:creationId xmlns:a16="http://schemas.microsoft.com/office/drawing/2014/main" id="{B3A909B1-270B-7393-59C8-6EE9EFCA0D99}"/>
              </a:ext>
            </a:extLst>
          </p:cNvPr>
          <p:cNvSpPr>
            <a:spLocks noGrp="1"/>
          </p:cNvSpPr>
          <p:nvPr>
            <p:ph type="sldNum" sz="quarter" idx="12"/>
          </p:nvPr>
        </p:nvSpPr>
        <p:spPr>
          <a:xfrm>
            <a:off x="8153400" y="6242050"/>
            <a:ext cx="2743200" cy="365125"/>
          </a:xfrm>
        </p:spPr>
        <p:txBody>
          <a:bodyPr/>
          <a:lstStyle/>
          <a:p>
            <a:fld id="{C67CA0B0-04EF-433A-8113-67BC344D39D3}" type="slidenum">
              <a:rPr lang="en-US" smtClean="0"/>
              <a:t>‹#›</a:t>
            </a:fld>
            <a:endParaRPr lang="en-US" dirty="0"/>
          </a:p>
        </p:txBody>
      </p:sp>
      <p:sp>
        <p:nvSpPr>
          <p:cNvPr id="7" name="Rectangle 6">
            <a:extLst>
              <a:ext uri="{FF2B5EF4-FFF2-40B4-BE49-F238E27FC236}">
                <a16:creationId xmlns:a16="http://schemas.microsoft.com/office/drawing/2014/main" id="{12118B41-A307-0DD1-5000-30B9B4FBE2D6}"/>
              </a:ext>
            </a:extLst>
          </p:cNvPr>
          <p:cNvSpPr/>
          <p:nvPr userDrawn="1"/>
        </p:nvSpPr>
        <p:spPr>
          <a:xfrm>
            <a:off x="0" y="6692900"/>
            <a:ext cx="12192000" cy="165100"/>
          </a:xfrm>
          <a:prstGeom prst="rect">
            <a:avLst/>
          </a:prstGeom>
          <a:gradFill flip="none" rotWithShape="1">
            <a:gsLst>
              <a:gs pos="20000">
                <a:srgbClr val="8661C5"/>
              </a:gs>
              <a:gs pos="100000">
                <a:srgbClr val="C03BC4"/>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923297595"/>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1_Section Title photo">
    <p:spTree>
      <p:nvGrpSpPr>
        <p:cNvPr id="1" name=""/>
        <p:cNvGrpSpPr/>
        <p:nvPr/>
      </p:nvGrpSpPr>
      <p:grpSpPr>
        <a:xfrm>
          <a:off x="0" y="0"/>
          <a:ext cx="0" cy="0"/>
          <a:chOff x="0" y="0"/>
          <a:chExt cx="0" cy="0"/>
        </a:xfrm>
      </p:grpSpPr>
      <p:pic>
        <p:nvPicPr>
          <p:cNvPr id="4" name="Picture 3" descr="A close-up of a ribbon&#10;&#10;Description automatically generated">
            <a:extLst>
              <a:ext uri="{FF2B5EF4-FFF2-40B4-BE49-F238E27FC236}">
                <a16:creationId xmlns:a16="http://schemas.microsoft.com/office/drawing/2014/main" id="{8D106E32-AE8C-D4ED-B83A-9ECE4F6522F3}"/>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3" name="Rectangle 2">
            <a:extLst>
              <a:ext uri="{FF2B5EF4-FFF2-40B4-BE49-F238E27FC236}">
                <a16:creationId xmlns:a16="http://schemas.microsoft.com/office/drawing/2014/main" id="{320A2AEC-2128-127A-9EBE-97F194038AB7}"/>
              </a:ext>
            </a:extLst>
          </p:cNvPr>
          <p:cNvSpPr/>
          <p:nvPr userDrawn="1"/>
        </p:nvSpPr>
        <p:spPr>
          <a:xfrm>
            <a:off x="0" y="6692900"/>
            <a:ext cx="12192000" cy="165100"/>
          </a:xfrm>
          <a:prstGeom prst="rect">
            <a:avLst/>
          </a:prstGeom>
          <a:gradFill flip="none" rotWithShape="1">
            <a:gsLst>
              <a:gs pos="20000">
                <a:srgbClr val="8661C5"/>
              </a:gs>
              <a:gs pos="100000">
                <a:srgbClr val="C03BC4"/>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5881378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6135">
          <p15:clr>
            <a:srgbClr val="5ACBF0"/>
          </p15:clr>
        </p15:guide>
        <p15:guide id="3" orient="horz" pos="1910">
          <p15:clr>
            <a:srgbClr val="5ACBF0"/>
          </p15:clr>
        </p15:guide>
      </p15:sldGuideLst>
    </p:ext>
  </p:extLs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2_Section Title photo">
    <p:spTree>
      <p:nvGrpSpPr>
        <p:cNvPr id="1" name=""/>
        <p:cNvGrpSpPr/>
        <p:nvPr/>
      </p:nvGrpSpPr>
      <p:grpSpPr>
        <a:xfrm>
          <a:off x="0" y="0"/>
          <a:ext cx="0" cy="0"/>
          <a:chOff x="0" y="0"/>
          <a:chExt cx="0" cy="0"/>
        </a:xfrm>
      </p:grpSpPr>
      <p:pic>
        <p:nvPicPr>
          <p:cNvPr id="5" name="Picture 4" descr="A close-up of a ribbon&#10;&#10;Description automatically generated">
            <a:extLst>
              <a:ext uri="{FF2B5EF4-FFF2-40B4-BE49-F238E27FC236}">
                <a16:creationId xmlns:a16="http://schemas.microsoft.com/office/drawing/2014/main" id="{AC871D7A-C89B-F090-4E20-507E04C5B408}"/>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spTree>
    <p:extLst>
      <p:ext uri="{BB962C8B-B14F-4D97-AF65-F5344CB8AC3E}">
        <p14:creationId xmlns:p14="http://schemas.microsoft.com/office/powerpoint/2010/main" val="26250653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6135">
          <p15:clr>
            <a:srgbClr val="5ACBF0"/>
          </p15:clr>
        </p15:guide>
        <p15:guide id="3" orient="horz" pos="1910">
          <p15:clr>
            <a:srgbClr val="5ACBF0"/>
          </p15:clr>
        </p15:guide>
      </p15:sldGuideLst>
    </p:ext>
  </p:extLs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Summary page_Big headline">
    <p:bg>
      <p:bgPr>
        <a:solidFill>
          <a:schemeClr val="bg2"/>
        </a:solidFill>
        <a:effectLst/>
      </p:bgPr>
    </p:bg>
    <p:spTree>
      <p:nvGrpSpPr>
        <p:cNvPr id="1" name=""/>
        <p:cNvGrpSpPr/>
        <p:nvPr/>
      </p:nvGrpSpPr>
      <p:grpSpPr>
        <a:xfrm>
          <a:off x="0" y="0"/>
          <a:ext cx="0" cy="0"/>
          <a:chOff x="0" y="0"/>
          <a:chExt cx="0" cy="0"/>
        </a:xfrm>
      </p:grpSpPr>
      <p:pic>
        <p:nvPicPr>
          <p:cNvPr id="6" name="Picture 5" descr="A group of chat boxes&#10;&#10;Description automatically generated">
            <a:extLst>
              <a:ext uri="{FF2B5EF4-FFF2-40B4-BE49-F238E27FC236}">
                <a16:creationId xmlns:a16="http://schemas.microsoft.com/office/drawing/2014/main" id="{7EC4F649-6224-35AC-63DA-ED13663C2B8F}"/>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a:stretch/>
        </p:blipFill>
        <p:spPr>
          <a:xfrm>
            <a:off x="7661204" y="685800"/>
            <a:ext cx="4035496" cy="5600700"/>
          </a:xfrm>
          <a:prstGeom prst="rect">
            <a:avLst/>
          </a:prstGeom>
        </p:spPr>
      </p:pic>
      <p:pic>
        <p:nvPicPr>
          <p:cNvPr id="3" name="Picture 2" descr="A blurry image of a person's hand&#10;&#10;Description automatically generated">
            <a:extLst>
              <a:ext uri="{FF2B5EF4-FFF2-40B4-BE49-F238E27FC236}">
                <a16:creationId xmlns:a16="http://schemas.microsoft.com/office/drawing/2014/main" id="{1886A6EB-DC3A-AC64-803E-AEC23C354B34}"/>
              </a:ext>
            </a:extLst>
          </p:cNvPr>
          <p:cNvPicPr>
            <a:picLocks noChangeAspect="1"/>
          </p:cNvPicPr>
          <p:nvPr userDrawn="1"/>
        </p:nvPicPr>
        <p:blipFill rotWithShape="1">
          <a:blip r:embed="rId3">
            <a:extLst>
              <a:ext uri="{BEBA8EAE-BF5A-486C-A8C5-ECC9F3942E4B}">
                <a14:imgProps xmlns:a14="http://schemas.microsoft.com/office/drawing/2010/main">
                  <a14:imgLayer r:embed="rId4">
                    <a14:imgEffect>
                      <a14:artisticBlur radius="75"/>
                    </a14:imgEffect>
                  </a14:imgLayer>
                </a14:imgProps>
              </a:ext>
              <a:ext uri="{28A0092B-C50C-407E-A947-70E740481C1C}">
                <a14:useLocalDpi xmlns:a14="http://schemas.microsoft.com/office/drawing/2010/main" val="0"/>
              </a:ext>
            </a:extLst>
          </a:blip>
          <a:srcRect t="2407"/>
          <a:stretch/>
        </p:blipFill>
        <p:spPr>
          <a:xfrm>
            <a:off x="0" y="0"/>
            <a:ext cx="12192000" cy="6692900"/>
          </a:xfrm>
          <a:prstGeom prst="rect">
            <a:avLst/>
          </a:prstGeom>
        </p:spPr>
      </p:pic>
      <p:sp>
        <p:nvSpPr>
          <p:cNvPr id="4" name="Rectangle 3">
            <a:extLst>
              <a:ext uri="{FF2B5EF4-FFF2-40B4-BE49-F238E27FC236}">
                <a16:creationId xmlns:a16="http://schemas.microsoft.com/office/drawing/2014/main" id="{F0F8B4D4-45FE-8A6B-0940-2613A4013FC0}"/>
              </a:ext>
            </a:extLst>
          </p:cNvPr>
          <p:cNvSpPr/>
          <p:nvPr userDrawn="1"/>
        </p:nvSpPr>
        <p:spPr>
          <a:xfrm>
            <a:off x="0" y="0"/>
            <a:ext cx="12192000" cy="6692900"/>
          </a:xfrm>
          <a:prstGeom prst="rect">
            <a:avLst/>
          </a:prstGeom>
          <a:gradFill flip="none" rotWithShape="1">
            <a:gsLst>
              <a:gs pos="36000">
                <a:schemeClr val="bg1">
                  <a:alpha val="68000"/>
                </a:schemeClr>
              </a:gs>
              <a:gs pos="100000">
                <a:schemeClr val="bg1">
                  <a:alpha val="20000"/>
                </a:schemeClr>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ext Placeholder 3">
            <a:extLst>
              <a:ext uri="{FF2B5EF4-FFF2-40B4-BE49-F238E27FC236}">
                <a16:creationId xmlns:a16="http://schemas.microsoft.com/office/drawing/2014/main" id="{EAE3F76B-93DD-2A11-C7C5-3051EECE9777}"/>
              </a:ext>
            </a:extLst>
          </p:cNvPr>
          <p:cNvSpPr>
            <a:spLocks noGrp="1"/>
          </p:cNvSpPr>
          <p:nvPr>
            <p:ph type="body" sz="quarter" idx="15"/>
          </p:nvPr>
        </p:nvSpPr>
        <p:spPr>
          <a:xfrm>
            <a:off x="387350" y="1619611"/>
            <a:ext cx="5055459" cy="726353"/>
          </a:xfrm>
          <a:prstGeom prst="rect">
            <a:avLst/>
          </a:prstGeom>
        </p:spPr>
        <p:txBody>
          <a:bodyPr wrap="square">
            <a:spAutoFit/>
          </a:bodyPr>
          <a:lstStyle>
            <a:lvl1pPr marL="137160" indent="-137160">
              <a:spcAft>
                <a:spcPts val="0"/>
              </a:spcAft>
              <a:buFont typeface="Arial" panose="020B0604020202020204" pitchFamily="34" charset="0"/>
              <a:buChar char="•"/>
              <a:defRPr>
                <a:solidFill>
                  <a:schemeClr val="tx1"/>
                </a:solidFill>
              </a:defRPr>
            </a:lvl1pPr>
            <a:lvl2pPr marL="265176" indent="-128016">
              <a:spcAft>
                <a:spcPts val="0"/>
              </a:spcAft>
              <a:buFont typeface="Arial" panose="020B0604020202020204" pitchFamily="34" charset="0"/>
              <a:buChar char="•"/>
              <a:defRPr>
                <a:solidFill>
                  <a:schemeClr val="tx1"/>
                </a:solidFill>
              </a:defRPr>
            </a:lvl2pPr>
            <a:lvl3pPr marL="384048" indent="-118872">
              <a:spcAft>
                <a:spcPts val="0"/>
              </a:spcAft>
              <a:buFont typeface="Arial" panose="020B0604020202020204" pitchFamily="34" charset="0"/>
              <a:buChar char="•"/>
              <a:defRPr>
                <a:solidFill>
                  <a:schemeClr val="tx1"/>
                </a:solidFill>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p:txBody>
      </p:sp>
      <p:sp>
        <p:nvSpPr>
          <p:cNvPr id="2" name="Rectangle 1">
            <a:extLst>
              <a:ext uri="{FF2B5EF4-FFF2-40B4-BE49-F238E27FC236}">
                <a16:creationId xmlns:a16="http://schemas.microsoft.com/office/drawing/2014/main" id="{CD367F4E-8C73-E0F8-F13E-FE82EB5E8890}"/>
              </a:ext>
            </a:extLst>
          </p:cNvPr>
          <p:cNvSpPr/>
          <p:nvPr userDrawn="1"/>
        </p:nvSpPr>
        <p:spPr>
          <a:xfrm>
            <a:off x="0" y="6692900"/>
            <a:ext cx="12192000" cy="165100"/>
          </a:xfrm>
          <a:prstGeom prst="rect">
            <a:avLst/>
          </a:prstGeom>
          <a:gradFill flip="none" rotWithShape="1">
            <a:gsLst>
              <a:gs pos="20000">
                <a:srgbClr val="8661C5"/>
              </a:gs>
              <a:gs pos="100000">
                <a:srgbClr val="C03BC4"/>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7" name="Picture 6" descr="A group of chat boxes&#10;&#10;Description automatically generated">
            <a:extLst>
              <a:ext uri="{FF2B5EF4-FFF2-40B4-BE49-F238E27FC236}">
                <a16:creationId xmlns:a16="http://schemas.microsoft.com/office/drawing/2014/main" id="{C9DC74CC-1FDA-D2C2-CA47-399C0C900E93}"/>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a:stretch/>
        </p:blipFill>
        <p:spPr>
          <a:xfrm>
            <a:off x="7688192" y="685800"/>
            <a:ext cx="4035496" cy="5600700"/>
          </a:xfrm>
          <a:prstGeom prst="rect">
            <a:avLst/>
          </a:prstGeom>
        </p:spPr>
      </p:pic>
      <p:sp>
        <p:nvSpPr>
          <p:cNvPr id="8" name="Title 1">
            <a:extLst>
              <a:ext uri="{FF2B5EF4-FFF2-40B4-BE49-F238E27FC236}">
                <a16:creationId xmlns:a16="http://schemas.microsoft.com/office/drawing/2014/main" id="{E1AC44E4-6E8B-3264-6C80-836DA134E7E9}"/>
              </a:ext>
            </a:extLst>
          </p:cNvPr>
          <p:cNvSpPr>
            <a:spLocks noGrp="1"/>
          </p:cNvSpPr>
          <p:nvPr>
            <p:ph type="title"/>
          </p:nvPr>
        </p:nvSpPr>
        <p:spPr>
          <a:xfrm>
            <a:off x="393700" y="250825"/>
            <a:ext cx="6924604" cy="1325563"/>
          </a:xfrm>
        </p:spPr>
        <p:txBody>
          <a:bodyPr>
            <a:normAutofit/>
          </a:bodyPr>
          <a:lstStyle>
            <a:lvl1pPr>
              <a:defRPr sz="3200"/>
            </a:lvl1pPr>
          </a:lstStyle>
          <a:p>
            <a:r>
              <a:rPr lang="en-US"/>
              <a:t>Click to edit Master title style</a:t>
            </a:r>
          </a:p>
        </p:txBody>
      </p:sp>
    </p:spTree>
    <p:extLst>
      <p:ext uri="{BB962C8B-B14F-4D97-AF65-F5344CB8AC3E}">
        <p14:creationId xmlns:p14="http://schemas.microsoft.com/office/powerpoint/2010/main" val="1091607271"/>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4" pos="778">
          <p15:clr>
            <a:srgbClr val="954F72"/>
          </p15:clr>
        </p15:guide>
        <p15:guide id="5" pos="962">
          <p15:clr>
            <a:srgbClr val="954F72"/>
          </p15:clr>
        </p15:guide>
        <p15:guide id="6" pos="1368">
          <p15:clr>
            <a:srgbClr val="954F72"/>
          </p15:clr>
        </p15:guide>
        <p15:guide id="7" pos="1556">
          <p15:clr>
            <a:srgbClr val="954F72"/>
          </p15:clr>
        </p15:guide>
        <p15:guide id="8" pos="1966">
          <p15:clr>
            <a:srgbClr val="954F72"/>
          </p15:clr>
        </p15:guide>
        <p15:guide id="9" pos="2150">
          <p15:clr>
            <a:srgbClr val="954F72"/>
          </p15:clr>
        </p15:guide>
        <p15:guide id="10" pos="2560">
          <p15:clr>
            <a:srgbClr val="954F72"/>
          </p15:clr>
        </p15:guide>
        <p15:guide id="11" pos="2736">
          <p15:clr>
            <a:srgbClr val="954F72"/>
          </p15:clr>
        </p15:guide>
        <p15:guide id="12" pos="3153">
          <p15:clr>
            <a:srgbClr val="954F72"/>
          </p15:clr>
        </p15:guide>
        <p15:guide id="13" pos="3338">
          <p15:clr>
            <a:srgbClr val="954F72"/>
          </p15:clr>
        </p15:guide>
        <p15:guide id="14" pos="3747">
          <p15:clr>
            <a:srgbClr val="954F72"/>
          </p15:clr>
        </p15:guide>
        <p15:guide id="15" pos="3932">
          <p15:clr>
            <a:srgbClr val="954F72"/>
          </p15:clr>
        </p15:guide>
        <p15:guide id="16" pos="4341">
          <p15:clr>
            <a:srgbClr val="954F72"/>
          </p15:clr>
        </p15:guide>
        <p15:guide id="17" pos="4526">
          <p15:clr>
            <a:srgbClr val="954F72"/>
          </p15:clr>
        </p15:guide>
        <p15:guide id="18" pos="4935">
          <p15:clr>
            <a:srgbClr val="954F72"/>
          </p15:clr>
        </p15:guide>
        <p15:guide id="19" pos="5120">
          <p15:clr>
            <a:srgbClr val="954F72"/>
          </p15:clr>
        </p15:guide>
        <p15:guide id="20" pos="5529">
          <p15:clr>
            <a:srgbClr val="954F72"/>
          </p15:clr>
        </p15:guide>
        <p15:guide id="21" pos="5713">
          <p15:clr>
            <a:srgbClr val="954F72"/>
          </p15:clr>
        </p15:guide>
        <p15:guide id="22" pos="6123">
          <p15:clr>
            <a:srgbClr val="954F72"/>
          </p15:clr>
        </p15:guide>
        <p15:guide id="23" pos="6307">
          <p15:clr>
            <a:srgbClr val="954F72"/>
          </p15:clr>
        </p15:guide>
        <p15:guide id="24" pos="6717">
          <p15:clr>
            <a:srgbClr val="954F72"/>
          </p15:clr>
        </p15:guide>
        <p15:guide id="25" pos="6901">
          <p15:clr>
            <a:srgbClr val="954F72"/>
          </p15:clr>
        </p15:guide>
        <p15:guide id="30" orient="horz" pos="812">
          <p15:clr>
            <a:srgbClr val="954F72"/>
          </p15:clr>
        </p15:guide>
        <p15:guide id="31" orient="horz" pos="996">
          <p15:clr>
            <a:srgbClr val="954F72"/>
          </p15:clr>
        </p15:guide>
        <p15:guide id="32" orient="horz" pos="1440">
          <p15:clr>
            <a:srgbClr val="954F72"/>
          </p15:clr>
        </p15:guide>
        <p15:guide id="33" orient="horz" pos="1624">
          <p15:clr>
            <a:srgbClr val="954F72"/>
          </p15:clr>
        </p15:guide>
        <p15:guide id="34" orient="horz" pos="2088">
          <p15:clr>
            <a:srgbClr val="954F72"/>
          </p15:clr>
        </p15:guide>
        <p15:guide id="35" orient="horz" pos="2252">
          <p15:clr>
            <a:srgbClr val="954F72"/>
          </p15:clr>
        </p15:guide>
        <p15:guide id="36" orient="horz" pos="2695">
          <p15:clr>
            <a:srgbClr val="954F72"/>
          </p15:clr>
        </p15:guide>
        <p15:guide id="37" orient="horz" pos="2904">
          <p15:clr>
            <a:srgbClr val="954F72"/>
          </p15:clr>
        </p15:guide>
        <p15:guide id="38" orient="horz" pos="3323">
          <p15:clr>
            <a:srgbClr val="954F72"/>
          </p15:clr>
        </p15:guide>
        <p15:guide id="39" orient="horz" pos="3507">
          <p15:clr>
            <a:srgbClr val="954F72"/>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Header Line Blank">
    <p:spTree>
      <p:nvGrpSpPr>
        <p:cNvPr id="1" name=""/>
        <p:cNvGrpSpPr/>
        <p:nvPr/>
      </p:nvGrpSpPr>
      <p:grpSpPr>
        <a:xfrm>
          <a:off x="0" y="0"/>
          <a:ext cx="0" cy="0"/>
          <a:chOff x="0" y="0"/>
          <a:chExt cx="0" cy="0"/>
        </a:xfrm>
      </p:grpSpPr>
      <p:sp>
        <p:nvSpPr>
          <p:cNvPr id="2" name="Title 2">
            <a:extLst>
              <a:ext uri="{FF2B5EF4-FFF2-40B4-BE49-F238E27FC236}">
                <a16:creationId xmlns:a16="http://schemas.microsoft.com/office/drawing/2014/main" id="{BB973DD2-1476-E74C-99DF-240F2E508778}"/>
              </a:ext>
            </a:extLst>
          </p:cNvPr>
          <p:cNvSpPr>
            <a:spLocks noGrp="1"/>
          </p:cNvSpPr>
          <p:nvPr>
            <p:ph type="title"/>
          </p:nvPr>
        </p:nvSpPr>
        <p:spPr>
          <a:xfrm>
            <a:off x="588263" y="457200"/>
            <a:ext cx="11018520" cy="553998"/>
          </a:xfrm>
        </p:spPr>
        <p:txBody>
          <a:bodyPr anchor="ctr">
            <a:spAutoFit/>
          </a:bodyPr>
          <a:lstStyle>
            <a:lvl1pPr>
              <a:defRPr>
                <a:solidFill>
                  <a:schemeClr val="tx1"/>
                </a:solidFill>
              </a:defRPr>
            </a:lvl1pPr>
          </a:lstStyle>
          <a:p>
            <a:r>
              <a:rPr lang="en-US"/>
              <a:t>Click to edit Master title style</a:t>
            </a:r>
          </a:p>
        </p:txBody>
      </p:sp>
      <p:cxnSp>
        <p:nvCxnSpPr>
          <p:cNvPr id="3" name="Straight Connector 2">
            <a:extLst>
              <a:ext uri="{FF2B5EF4-FFF2-40B4-BE49-F238E27FC236}">
                <a16:creationId xmlns:a16="http://schemas.microsoft.com/office/drawing/2014/main" id="{2502F9BD-EF25-7144-AB08-9EDFAA5C2CEA}"/>
              </a:ext>
            </a:extLst>
          </p:cNvPr>
          <p:cNvCxnSpPr/>
          <p:nvPr userDrawn="1"/>
        </p:nvCxnSpPr>
        <p:spPr>
          <a:xfrm>
            <a:off x="584200" y="1219200"/>
            <a:ext cx="11025188" cy="0"/>
          </a:xfrm>
          <a:prstGeom prst="line">
            <a:avLst/>
          </a:prstGeom>
          <a:ln w="25400">
            <a:solidFill>
              <a:schemeClr val="tx2"/>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37243766"/>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61">
          <p15:clr>
            <a:srgbClr val="A4A3A4"/>
          </p15:clr>
        </p15:guide>
        <p15:guide id="15" pos="3348">
          <p15:clr>
            <a:srgbClr val="A4A3A4"/>
          </p15:clr>
        </p15:guide>
        <p15:guide id="16" pos="3754">
          <p15:clr>
            <a:srgbClr val="A4A3A4"/>
          </p15:clr>
        </p15:guide>
        <p15:guide id="17" pos="3931">
          <p15:clr>
            <a:srgbClr val="A4A3A4"/>
          </p15:clr>
        </p15:guide>
        <p15:guide id="18" pos="4342">
          <p15:clr>
            <a:srgbClr val="A4A3A4"/>
          </p15:clr>
        </p15:guide>
        <p15:guide id="19" pos="4531">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type="title" preserve="1">
  <p:cSld name="1_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483A31-8631-8F3A-6AA4-991FDEB0E520}"/>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BEA73B15-1A7B-5BD0-E012-FC649CE4CCDF}"/>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0A33D26F-F828-8EAC-AB33-60297955D154}"/>
              </a:ext>
            </a:extLst>
          </p:cNvPr>
          <p:cNvSpPr>
            <a:spLocks noGrp="1"/>
          </p:cNvSpPr>
          <p:nvPr>
            <p:ph type="dt" sz="half" idx="10"/>
          </p:nvPr>
        </p:nvSpPr>
        <p:spPr/>
        <p:txBody>
          <a:bodyPr/>
          <a:lstStyle/>
          <a:p>
            <a:fld id="{DC2E2A91-B98C-49DE-8553-119ECA58152C}" type="datetimeFigureOut">
              <a:rPr lang="en-US" smtClean="0"/>
              <a:t>10/7/2024</a:t>
            </a:fld>
            <a:endParaRPr lang="en-US" dirty="0"/>
          </a:p>
        </p:txBody>
      </p:sp>
      <p:sp>
        <p:nvSpPr>
          <p:cNvPr id="5" name="Footer Placeholder 4">
            <a:extLst>
              <a:ext uri="{FF2B5EF4-FFF2-40B4-BE49-F238E27FC236}">
                <a16:creationId xmlns:a16="http://schemas.microsoft.com/office/drawing/2014/main" id="{A06D9D78-AFF0-7146-E4A2-78B69E5922A3}"/>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B6459E22-287A-53E7-460F-1C2B313DC9D3}"/>
              </a:ext>
            </a:extLst>
          </p:cNvPr>
          <p:cNvSpPr>
            <a:spLocks noGrp="1"/>
          </p:cNvSpPr>
          <p:nvPr>
            <p:ph type="sldNum" sz="quarter" idx="12"/>
          </p:nvPr>
        </p:nvSpPr>
        <p:spPr/>
        <p:txBody>
          <a:bodyPr/>
          <a:lstStyle/>
          <a:p>
            <a:fld id="{C67CA0B0-04EF-433A-8113-67BC344D39D3}" type="slidenum">
              <a:rPr lang="en-US" smtClean="0"/>
              <a:t>‹#›</a:t>
            </a:fld>
            <a:endParaRPr lang="en-US" dirty="0"/>
          </a:p>
        </p:txBody>
      </p:sp>
      <p:sp>
        <p:nvSpPr>
          <p:cNvPr id="7" name="Rectangle 6">
            <a:extLst>
              <a:ext uri="{FF2B5EF4-FFF2-40B4-BE49-F238E27FC236}">
                <a16:creationId xmlns:a16="http://schemas.microsoft.com/office/drawing/2014/main" id="{4FBBCE01-CD37-A49C-BF8B-26B1541AD262}"/>
              </a:ext>
            </a:extLst>
          </p:cNvPr>
          <p:cNvSpPr/>
          <p:nvPr userDrawn="1"/>
        </p:nvSpPr>
        <p:spPr>
          <a:xfrm>
            <a:off x="0" y="6692900"/>
            <a:ext cx="12192000" cy="165100"/>
          </a:xfrm>
          <a:prstGeom prst="rect">
            <a:avLst/>
          </a:prstGeom>
          <a:gradFill flip="none" rotWithShape="1">
            <a:gsLst>
              <a:gs pos="20000">
                <a:srgbClr val="8661C5"/>
              </a:gs>
              <a:gs pos="100000">
                <a:srgbClr val="C03BC4"/>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49102443"/>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9B7594-1484-81D3-4108-E794D8FF04F0}"/>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AEF8D616-E238-5793-BE31-A700A0074192}"/>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2A3CBE81-3130-0687-E0B2-92C08370BD3B}"/>
              </a:ext>
            </a:extLst>
          </p:cNvPr>
          <p:cNvSpPr>
            <a:spLocks noGrp="1"/>
          </p:cNvSpPr>
          <p:nvPr>
            <p:ph type="dt" sz="half" idx="10"/>
          </p:nvPr>
        </p:nvSpPr>
        <p:spPr/>
        <p:txBody>
          <a:bodyPr/>
          <a:lstStyle/>
          <a:p>
            <a:fld id="{DC2E2A91-B98C-49DE-8553-119ECA58152C}" type="datetimeFigureOut">
              <a:rPr lang="en-US" smtClean="0"/>
              <a:t>10/7/2024</a:t>
            </a:fld>
            <a:endParaRPr lang="en-US" dirty="0"/>
          </a:p>
        </p:txBody>
      </p:sp>
      <p:sp>
        <p:nvSpPr>
          <p:cNvPr id="5" name="Footer Placeholder 4">
            <a:extLst>
              <a:ext uri="{FF2B5EF4-FFF2-40B4-BE49-F238E27FC236}">
                <a16:creationId xmlns:a16="http://schemas.microsoft.com/office/drawing/2014/main" id="{26A8B7A8-B160-5E2E-51FE-267793E88B83}"/>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B1505FA0-A6C9-0997-B1E4-29C0A6141B7E}"/>
              </a:ext>
            </a:extLst>
          </p:cNvPr>
          <p:cNvSpPr>
            <a:spLocks noGrp="1"/>
          </p:cNvSpPr>
          <p:nvPr>
            <p:ph type="sldNum" sz="quarter" idx="12"/>
          </p:nvPr>
        </p:nvSpPr>
        <p:spPr/>
        <p:txBody>
          <a:bodyPr/>
          <a:lstStyle/>
          <a:p>
            <a:fld id="{C67CA0B0-04EF-433A-8113-67BC344D39D3}" type="slidenum">
              <a:rPr lang="en-US" smtClean="0"/>
              <a:t>‹#›</a:t>
            </a:fld>
            <a:endParaRPr lang="en-US" dirty="0"/>
          </a:p>
        </p:txBody>
      </p:sp>
      <p:sp>
        <p:nvSpPr>
          <p:cNvPr id="7" name="Rectangle 6">
            <a:extLst>
              <a:ext uri="{FF2B5EF4-FFF2-40B4-BE49-F238E27FC236}">
                <a16:creationId xmlns:a16="http://schemas.microsoft.com/office/drawing/2014/main" id="{DF75326B-5925-1E0B-801E-AF7E354EC63D}"/>
              </a:ext>
            </a:extLst>
          </p:cNvPr>
          <p:cNvSpPr/>
          <p:nvPr userDrawn="1"/>
        </p:nvSpPr>
        <p:spPr>
          <a:xfrm>
            <a:off x="0" y="6692900"/>
            <a:ext cx="12192000" cy="165100"/>
          </a:xfrm>
          <a:prstGeom prst="rect">
            <a:avLst/>
          </a:prstGeom>
          <a:gradFill flip="none" rotWithShape="1">
            <a:gsLst>
              <a:gs pos="20000">
                <a:srgbClr val="8661C5"/>
              </a:gs>
              <a:gs pos="100000">
                <a:srgbClr val="C03BC4"/>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97719644"/>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95DFB7-70A0-1665-D6E3-4A8CAF915DD2}"/>
              </a:ext>
            </a:extLst>
          </p:cNvPr>
          <p:cNvSpPr>
            <a:spLocks noGrp="1"/>
          </p:cNvSpPr>
          <p:nvPr>
            <p:ph type="title"/>
          </p:nvPr>
        </p:nvSpPr>
        <p:spPr>
          <a:xfrm>
            <a:off x="381000" y="250825"/>
            <a:ext cx="10515600" cy="1325563"/>
          </a:xfrm>
        </p:spPr>
        <p:txBody>
          <a:bodyPr/>
          <a:lstStyle/>
          <a:p>
            <a:r>
              <a:rPr lang="en-US"/>
              <a:t>Click to edit Master title style</a:t>
            </a:r>
          </a:p>
        </p:txBody>
      </p:sp>
      <p:sp>
        <p:nvSpPr>
          <p:cNvPr id="3" name="Content Placeholder 2">
            <a:extLst>
              <a:ext uri="{FF2B5EF4-FFF2-40B4-BE49-F238E27FC236}">
                <a16:creationId xmlns:a16="http://schemas.microsoft.com/office/drawing/2014/main" id="{0B76B0EF-C30F-FDAC-0650-753D06E042BA}"/>
              </a:ext>
            </a:extLst>
          </p:cNvPr>
          <p:cNvSpPr>
            <a:spLocks noGrp="1"/>
          </p:cNvSpPr>
          <p:nvPr>
            <p:ph sz="half" idx="1"/>
          </p:nvPr>
        </p:nvSpPr>
        <p:spPr>
          <a:xfrm>
            <a:off x="381000" y="17113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D7D0EDF9-509E-B7B5-406B-7749F5FC06ED}"/>
              </a:ext>
            </a:extLst>
          </p:cNvPr>
          <p:cNvSpPr>
            <a:spLocks noGrp="1"/>
          </p:cNvSpPr>
          <p:nvPr>
            <p:ph sz="half" idx="2"/>
          </p:nvPr>
        </p:nvSpPr>
        <p:spPr>
          <a:xfrm>
            <a:off x="5715000" y="17113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4783EC1C-D01B-4AFA-E5CB-CB9EA45004B2}"/>
              </a:ext>
            </a:extLst>
          </p:cNvPr>
          <p:cNvSpPr>
            <a:spLocks noGrp="1"/>
          </p:cNvSpPr>
          <p:nvPr>
            <p:ph type="dt" sz="half" idx="10"/>
          </p:nvPr>
        </p:nvSpPr>
        <p:spPr>
          <a:xfrm>
            <a:off x="381000" y="6242050"/>
            <a:ext cx="2743200" cy="365125"/>
          </a:xfrm>
        </p:spPr>
        <p:txBody>
          <a:bodyPr/>
          <a:lstStyle/>
          <a:p>
            <a:fld id="{DC2E2A91-B98C-49DE-8553-119ECA58152C}" type="datetimeFigureOut">
              <a:rPr lang="en-US" smtClean="0"/>
              <a:t>10/7/2024</a:t>
            </a:fld>
            <a:endParaRPr lang="en-US" dirty="0"/>
          </a:p>
        </p:txBody>
      </p:sp>
      <p:sp>
        <p:nvSpPr>
          <p:cNvPr id="6" name="Footer Placeholder 5">
            <a:extLst>
              <a:ext uri="{FF2B5EF4-FFF2-40B4-BE49-F238E27FC236}">
                <a16:creationId xmlns:a16="http://schemas.microsoft.com/office/drawing/2014/main" id="{80760E75-3DB5-88DA-8C51-62D26037C423}"/>
              </a:ext>
            </a:extLst>
          </p:cNvPr>
          <p:cNvSpPr>
            <a:spLocks noGrp="1"/>
          </p:cNvSpPr>
          <p:nvPr>
            <p:ph type="ftr" sz="quarter" idx="11"/>
          </p:nvPr>
        </p:nvSpPr>
        <p:spPr>
          <a:xfrm>
            <a:off x="3581400" y="6242050"/>
            <a:ext cx="4114800" cy="365125"/>
          </a:xfrm>
        </p:spPr>
        <p:txBody>
          <a:bodyPr/>
          <a:lstStyle/>
          <a:p>
            <a:endParaRPr lang="en-US" dirty="0"/>
          </a:p>
        </p:txBody>
      </p:sp>
      <p:sp>
        <p:nvSpPr>
          <p:cNvPr id="7" name="Slide Number Placeholder 6">
            <a:extLst>
              <a:ext uri="{FF2B5EF4-FFF2-40B4-BE49-F238E27FC236}">
                <a16:creationId xmlns:a16="http://schemas.microsoft.com/office/drawing/2014/main" id="{F58E7EC2-179C-311E-A9E8-D465C5F736FD}"/>
              </a:ext>
            </a:extLst>
          </p:cNvPr>
          <p:cNvSpPr>
            <a:spLocks noGrp="1"/>
          </p:cNvSpPr>
          <p:nvPr>
            <p:ph type="sldNum" sz="quarter" idx="12"/>
          </p:nvPr>
        </p:nvSpPr>
        <p:spPr>
          <a:xfrm>
            <a:off x="8153400" y="6242050"/>
            <a:ext cx="2743200" cy="365125"/>
          </a:xfrm>
        </p:spPr>
        <p:txBody>
          <a:bodyPr/>
          <a:lstStyle/>
          <a:p>
            <a:fld id="{C67CA0B0-04EF-433A-8113-67BC344D39D3}" type="slidenum">
              <a:rPr lang="en-US" smtClean="0"/>
              <a:t>‹#›</a:t>
            </a:fld>
            <a:endParaRPr lang="en-US" dirty="0"/>
          </a:p>
        </p:txBody>
      </p:sp>
      <p:sp>
        <p:nvSpPr>
          <p:cNvPr id="8" name="Rectangle 7">
            <a:extLst>
              <a:ext uri="{FF2B5EF4-FFF2-40B4-BE49-F238E27FC236}">
                <a16:creationId xmlns:a16="http://schemas.microsoft.com/office/drawing/2014/main" id="{ECACDD53-1F86-E418-E788-467AF6D1530F}"/>
              </a:ext>
            </a:extLst>
          </p:cNvPr>
          <p:cNvSpPr/>
          <p:nvPr userDrawn="1"/>
        </p:nvSpPr>
        <p:spPr>
          <a:xfrm>
            <a:off x="0" y="6692900"/>
            <a:ext cx="12192000" cy="165100"/>
          </a:xfrm>
          <a:prstGeom prst="rect">
            <a:avLst/>
          </a:prstGeom>
          <a:gradFill flip="none" rotWithShape="1">
            <a:gsLst>
              <a:gs pos="20000">
                <a:srgbClr val="8661C5"/>
              </a:gs>
              <a:gs pos="100000">
                <a:srgbClr val="C03BC4"/>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823769628"/>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CA78B8E-7848-30AF-3D59-8AF1A4C608FE}"/>
              </a:ext>
            </a:extLst>
          </p:cNvPr>
          <p:cNvSpPr>
            <a:spLocks noGrp="1"/>
          </p:cNvSpPr>
          <p:nvPr>
            <p:ph type="title"/>
          </p:nvPr>
        </p:nvSpPr>
        <p:spPr>
          <a:xfrm>
            <a:off x="382588" y="2508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A7992D2E-5DBF-88B7-5F5C-652CFE965F95}"/>
              </a:ext>
            </a:extLst>
          </p:cNvPr>
          <p:cNvSpPr>
            <a:spLocks noGrp="1"/>
          </p:cNvSpPr>
          <p:nvPr>
            <p:ph type="body" idx="1"/>
          </p:nvPr>
        </p:nvSpPr>
        <p:spPr>
          <a:xfrm>
            <a:off x="382588" y="15668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100B60D5-5D33-75D9-93C0-377F2BC4602D}"/>
              </a:ext>
            </a:extLst>
          </p:cNvPr>
          <p:cNvSpPr>
            <a:spLocks noGrp="1"/>
          </p:cNvSpPr>
          <p:nvPr>
            <p:ph sz="half" idx="2"/>
          </p:nvPr>
        </p:nvSpPr>
        <p:spPr>
          <a:xfrm>
            <a:off x="382588" y="23907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C5125DA9-5EB4-C98D-5B05-C4523B8821C8}"/>
              </a:ext>
            </a:extLst>
          </p:cNvPr>
          <p:cNvSpPr>
            <a:spLocks noGrp="1"/>
          </p:cNvSpPr>
          <p:nvPr>
            <p:ph type="body" sz="quarter" idx="3"/>
          </p:nvPr>
        </p:nvSpPr>
        <p:spPr>
          <a:xfrm>
            <a:off x="5715000" y="15668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33FB6702-3DE9-928A-A39D-8180D4597F96}"/>
              </a:ext>
            </a:extLst>
          </p:cNvPr>
          <p:cNvSpPr>
            <a:spLocks noGrp="1"/>
          </p:cNvSpPr>
          <p:nvPr>
            <p:ph sz="quarter" idx="4"/>
          </p:nvPr>
        </p:nvSpPr>
        <p:spPr>
          <a:xfrm>
            <a:off x="5715000" y="23907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B2E29ECA-2675-6459-76F2-D75FA569EF77}"/>
              </a:ext>
            </a:extLst>
          </p:cNvPr>
          <p:cNvSpPr>
            <a:spLocks noGrp="1"/>
          </p:cNvSpPr>
          <p:nvPr>
            <p:ph type="dt" sz="half" idx="10"/>
          </p:nvPr>
        </p:nvSpPr>
        <p:spPr>
          <a:xfrm>
            <a:off x="381000" y="6242050"/>
            <a:ext cx="2743200" cy="365125"/>
          </a:xfrm>
        </p:spPr>
        <p:txBody>
          <a:bodyPr/>
          <a:lstStyle/>
          <a:p>
            <a:fld id="{DC2E2A91-B98C-49DE-8553-119ECA58152C}" type="datetimeFigureOut">
              <a:rPr lang="en-US" smtClean="0"/>
              <a:t>10/7/2024</a:t>
            </a:fld>
            <a:endParaRPr lang="en-US" dirty="0"/>
          </a:p>
        </p:txBody>
      </p:sp>
      <p:sp>
        <p:nvSpPr>
          <p:cNvPr id="8" name="Footer Placeholder 7">
            <a:extLst>
              <a:ext uri="{FF2B5EF4-FFF2-40B4-BE49-F238E27FC236}">
                <a16:creationId xmlns:a16="http://schemas.microsoft.com/office/drawing/2014/main" id="{8E748ED8-DACD-0038-D6D6-DE4AC207E2D3}"/>
              </a:ext>
            </a:extLst>
          </p:cNvPr>
          <p:cNvSpPr>
            <a:spLocks noGrp="1"/>
          </p:cNvSpPr>
          <p:nvPr>
            <p:ph type="ftr" sz="quarter" idx="11"/>
          </p:nvPr>
        </p:nvSpPr>
        <p:spPr>
          <a:xfrm>
            <a:off x="3581400" y="6242050"/>
            <a:ext cx="4114800" cy="365125"/>
          </a:xfrm>
        </p:spPr>
        <p:txBody>
          <a:bodyPr/>
          <a:lstStyle/>
          <a:p>
            <a:endParaRPr lang="en-US" dirty="0"/>
          </a:p>
        </p:txBody>
      </p:sp>
      <p:sp>
        <p:nvSpPr>
          <p:cNvPr id="9" name="Slide Number Placeholder 8">
            <a:extLst>
              <a:ext uri="{FF2B5EF4-FFF2-40B4-BE49-F238E27FC236}">
                <a16:creationId xmlns:a16="http://schemas.microsoft.com/office/drawing/2014/main" id="{9DAECBAA-A556-42DF-4612-1F8A33B69A33}"/>
              </a:ext>
            </a:extLst>
          </p:cNvPr>
          <p:cNvSpPr>
            <a:spLocks noGrp="1"/>
          </p:cNvSpPr>
          <p:nvPr>
            <p:ph type="sldNum" sz="quarter" idx="12"/>
          </p:nvPr>
        </p:nvSpPr>
        <p:spPr>
          <a:xfrm>
            <a:off x="8153400" y="6242050"/>
            <a:ext cx="2743200" cy="365125"/>
          </a:xfrm>
        </p:spPr>
        <p:txBody>
          <a:bodyPr/>
          <a:lstStyle/>
          <a:p>
            <a:fld id="{C67CA0B0-04EF-433A-8113-67BC344D39D3}" type="slidenum">
              <a:rPr lang="en-US" smtClean="0"/>
              <a:t>‹#›</a:t>
            </a:fld>
            <a:endParaRPr lang="en-US" dirty="0"/>
          </a:p>
        </p:txBody>
      </p:sp>
      <p:sp>
        <p:nvSpPr>
          <p:cNvPr id="10" name="Rectangle 9">
            <a:extLst>
              <a:ext uri="{FF2B5EF4-FFF2-40B4-BE49-F238E27FC236}">
                <a16:creationId xmlns:a16="http://schemas.microsoft.com/office/drawing/2014/main" id="{5032FE57-96C7-114F-2AF4-DD1802AB550E}"/>
              </a:ext>
            </a:extLst>
          </p:cNvPr>
          <p:cNvSpPr/>
          <p:nvPr userDrawn="1"/>
        </p:nvSpPr>
        <p:spPr>
          <a:xfrm>
            <a:off x="0" y="6692900"/>
            <a:ext cx="12192000" cy="165100"/>
          </a:xfrm>
          <a:prstGeom prst="rect">
            <a:avLst/>
          </a:prstGeom>
          <a:gradFill flip="none" rotWithShape="1">
            <a:gsLst>
              <a:gs pos="20000">
                <a:srgbClr val="8661C5"/>
              </a:gs>
              <a:gs pos="100000">
                <a:srgbClr val="C03BC4"/>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81107037"/>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A9798272-3D7A-0B34-A766-3948028AFE24}"/>
              </a:ext>
            </a:extLst>
          </p:cNvPr>
          <p:cNvSpPr>
            <a:spLocks noGrp="1"/>
          </p:cNvSpPr>
          <p:nvPr>
            <p:ph type="dt" sz="half" idx="10"/>
          </p:nvPr>
        </p:nvSpPr>
        <p:spPr/>
        <p:txBody>
          <a:bodyPr/>
          <a:lstStyle/>
          <a:p>
            <a:fld id="{DC2E2A91-B98C-49DE-8553-119ECA58152C}" type="datetimeFigureOut">
              <a:rPr lang="en-US" smtClean="0"/>
              <a:t>10/7/2024</a:t>
            </a:fld>
            <a:endParaRPr lang="en-US" dirty="0"/>
          </a:p>
        </p:txBody>
      </p:sp>
      <p:sp>
        <p:nvSpPr>
          <p:cNvPr id="4" name="Footer Placeholder 3">
            <a:extLst>
              <a:ext uri="{FF2B5EF4-FFF2-40B4-BE49-F238E27FC236}">
                <a16:creationId xmlns:a16="http://schemas.microsoft.com/office/drawing/2014/main" id="{72DAE55C-2163-9917-99E9-F4D899E802B7}"/>
              </a:ext>
            </a:extLst>
          </p:cNvPr>
          <p:cNvSpPr>
            <a:spLocks noGrp="1"/>
          </p:cNvSpPr>
          <p:nvPr>
            <p:ph type="ftr" sz="quarter" idx="11"/>
          </p:nvPr>
        </p:nvSpPr>
        <p:spPr/>
        <p:txBody>
          <a:bodyPr/>
          <a:lstStyle/>
          <a:p>
            <a:endParaRPr lang="en-US" dirty="0"/>
          </a:p>
        </p:txBody>
      </p:sp>
      <p:sp>
        <p:nvSpPr>
          <p:cNvPr id="5" name="Slide Number Placeholder 4">
            <a:extLst>
              <a:ext uri="{FF2B5EF4-FFF2-40B4-BE49-F238E27FC236}">
                <a16:creationId xmlns:a16="http://schemas.microsoft.com/office/drawing/2014/main" id="{BD20A7F5-44CE-4932-EF35-6D73ABD6674D}"/>
              </a:ext>
            </a:extLst>
          </p:cNvPr>
          <p:cNvSpPr>
            <a:spLocks noGrp="1"/>
          </p:cNvSpPr>
          <p:nvPr>
            <p:ph type="sldNum" sz="quarter" idx="12"/>
          </p:nvPr>
        </p:nvSpPr>
        <p:spPr/>
        <p:txBody>
          <a:bodyPr/>
          <a:lstStyle/>
          <a:p>
            <a:fld id="{C67CA0B0-04EF-433A-8113-67BC344D39D3}" type="slidenum">
              <a:rPr lang="en-US" smtClean="0"/>
              <a:t>‹#›</a:t>
            </a:fld>
            <a:endParaRPr lang="en-US" dirty="0"/>
          </a:p>
        </p:txBody>
      </p:sp>
      <p:sp>
        <p:nvSpPr>
          <p:cNvPr id="6" name="Rectangle 5">
            <a:extLst>
              <a:ext uri="{FF2B5EF4-FFF2-40B4-BE49-F238E27FC236}">
                <a16:creationId xmlns:a16="http://schemas.microsoft.com/office/drawing/2014/main" id="{13B6268A-8C5A-79C7-F256-9D7F5556F6C1}"/>
              </a:ext>
            </a:extLst>
          </p:cNvPr>
          <p:cNvSpPr/>
          <p:nvPr userDrawn="1"/>
        </p:nvSpPr>
        <p:spPr>
          <a:xfrm>
            <a:off x="0" y="6692900"/>
            <a:ext cx="12192000" cy="165100"/>
          </a:xfrm>
          <a:prstGeom prst="rect">
            <a:avLst/>
          </a:prstGeom>
          <a:gradFill flip="none" rotWithShape="1">
            <a:gsLst>
              <a:gs pos="20000">
                <a:srgbClr val="8661C5"/>
              </a:gs>
              <a:gs pos="100000">
                <a:srgbClr val="C03BC4"/>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Title 6">
            <a:extLst>
              <a:ext uri="{FF2B5EF4-FFF2-40B4-BE49-F238E27FC236}">
                <a16:creationId xmlns:a16="http://schemas.microsoft.com/office/drawing/2014/main" id="{8E37190C-674C-FB16-24ED-BE1A655D9014}"/>
              </a:ext>
            </a:extLst>
          </p:cNvPr>
          <p:cNvSpPr>
            <a:spLocks noGrp="1"/>
          </p:cNvSpPr>
          <p:nvPr>
            <p:ph type="title"/>
          </p:nvPr>
        </p:nvSpPr>
        <p:spPr>
          <a:xfrm>
            <a:off x="495300" y="509156"/>
            <a:ext cx="10515600" cy="1002579"/>
          </a:xfrm>
        </p:spPr>
        <p:txBody>
          <a:bodyPr lIns="0" tIns="0" rIns="0" bIns="0"/>
          <a:lstStyle/>
          <a:p>
            <a:r>
              <a:rPr lang="en-US"/>
              <a:t>Click to edit Master title style</a:t>
            </a:r>
          </a:p>
        </p:txBody>
      </p:sp>
    </p:spTree>
    <p:extLst>
      <p:ext uri="{BB962C8B-B14F-4D97-AF65-F5344CB8AC3E}">
        <p14:creationId xmlns:p14="http://schemas.microsoft.com/office/powerpoint/2010/main" val="1989413999"/>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CED8EDC1-17CE-7C51-EB8E-731438A34538}"/>
              </a:ext>
            </a:extLst>
          </p:cNvPr>
          <p:cNvSpPr>
            <a:spLocks noGrp="1"/>
          </p:cNvSpPr>
          <p:nvPr>
            <p:ph type="dt" sz="half" idx="10"/>
          </p:nvPr>
        </p:nvSpPr>
        <p:spPr/>
        <p:txBody>
          <a:bodyPr/>
          <a:lstStyle/>
          <a:p>
            <a:fld id="{DC2E2A91-B98C-49DE-8553-119ECA58152C}" type="datetimeFigureOut">
              <a:rPr lang="en-US" smtClean="0"/>
              <a:t>10/7/2024</a:t>
            </a:fld>
            <a:endParaRPr lang="en-US" dirty="0"/>
          </a:p>
        </p:txBody>
      </p:sp>
      <p:sp>
        <p:nvSpPr>
          <p:cNvPr id="3" name="Footer Placeholder 2">
            <a:extLst>
              <a:ext uri="{FF2B5EF4-FFF2-40B4-BE49-F238E27FC236}">
                <a16:creationId xmlns:a16="http://schemas.microsoft.com/office/drawing/2014/main" id="{AA801612-83F1-5F55-DB84-9F356A19DC91}"/>
              </a:ext>
            </a:extLst>
          </p:cNvPr>
          <p:cNvSpPr>
            <a:spLocks noGrp="1"/>
          </p:cNvSpPr>
          <p:nvPr>
            <p:ph type="ftr" sz="quarter" idx="11"/>
          </p:nvPr>
        </p:nvSpPr>
        <p:spPr/>
        <p:txBody>
          <a:bodyPr/>
          <a:lstStyle/>
          <a:p>
            <a:endParaRPr lang="en-US" dirty="0"/>
          </a:p>
        </p:txBody>
      </p:sp>
      <p:sp>
        <p:nvSpPr>
          <p:cNvPr id="4" name="Slide Number Placeholder 3">
            <a:extLst>
              <a:ext uri="{FF2B5EF4-FFF2-40B4-BE49-F238E27FC236}">
                <a16:creationId xmlns:a16="http://schemas.microsoft.com/office/drawing/2014/main" id="{D144F165-C793-BB13-9A88-973B296B2F9E}"/>
              </a:ext>
            </a:extLst>
          </p:cNvPr>
          <p:cNvSpPr>
            <a:spLocks noGrp="1"/>
          </p:cNvSpPr>
          <p:nvPr>
            <p:ph type="sldNum" sz="quarter" idx="12"/>
          </p:nvPr>
        </p:nvSpPr>
        <p:spPr/>
        <p:txBody>
          <a:bodyPr/>
          <a:lstStyle/>
          <a:p>
            <a:fld id="{C67CA0B0-04EF-433A-8113-67BC344D39D3}" type="slidenum">
              <a:rPr lang="en-US" smtClean="0"/>
              <a:t>‹#›</a:t>
            </a:fld>
            <a:endParaRPr lang="en-US" dirty="0"/>
          </a:p>
        </p:txBody>
      </p:sp>
      <p:sp>
        <p:nvSpPr>
          <p:cNvPr id="5" name="Rectangle 4">
            <a:extLst>
              <a:ext uri="{FF2B5EF4-FFF2-40B4-BE49-F238E27FC236}">
                <a16:creationId xmlns:a16="http://schemas.microsoft.com/office/drawing/2014/main" id="{7082C014-F650-9275-8F12-7C83CB804BA2}"/>
              </a:ext>
            </a:extLst>
          </p:cNvPr>
          <p:cNvSpPr/>
          <p:nvPr userDrawn="1"/>
        </p:nvSpPr>
        <p:spPr>
          <a:xfrm>
            <a:off x="0" y="6692900"/>
            <a:ext cx="12192000" cy="165100"/>
          </a:xfrm>
          <a:prstGeom prst="rect">
            <a:avLst/>
          </a:prstGeom>
          <a:gradFill flip="none" rotWithShape="1">
            <a:gsLst>
              <a:gs pos="20000">
                <a:srgbClr val="8661C5"/>
              </a:gs>
              <a:gs pos="100000">
                <a:srgbClr val="C03BC4"/>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069226442"/>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71AFB2-43A1-88C3-1F8F-4E793BBF5992}"/>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7888F029-DB7D-90D3-34C5-72395F36A173}"/>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06C03BEC-19F7-DF5D-6484-EBDCC59C423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5918D6DC-4B4B-2883-E0B9-C1D347ABE62F}"/>
              </a:ext>
            </a:extLst>
          </p:cNvPr>
          <p:cNvSpPr>
            <a:spLocks noGrp="1"/>
          </p:cNvSpPr>
          <p:nvPr>
            <p:ph type="dt" sz="half" idx="10"/>
          </p:nvPr>
        </p:nvSpPr>
        <p:spPr/>
        <p:txBody>
          <a:bodyPr/>
          <a:lstStyle/>
          <a:p>
            <a:fld id="{DC2E2A91-B98C-49DE-8553-119ECA58152C}" type="datetimeFigureOut">
              <a:rPr lang="en-US" smtClean="0"/>
              <a:t>10/7/2024</a:t>
            </a:fld>
            <a:endParaRPr lang="en-US" dirty="0"/>
          </a:p>
        </p:txBody>
      </p:sp>
      <p:sp>
        <p:nvSpPr>
          <p:cNvPr id="6" name="Footer Placeholder 5">
            <a:extLst>
              <a:ext uri="{FF2B5EF4-FFF2-40B4-BE49-F238E27FC236}">
                <a16:creationId xmlns:a16="http://schemas.microsoft.com/office/drawing/2014/main" id="{6D68B2B4-DC82-79DA-3A49-1017ECCA0797}"/>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AB612CEA-0134-A61E-4A42-DD2C47D897A0}"/>
              </a:ext>
            </a:extLst>
          </p:cNvPr>
          <p:cNvSpPr>
            <a:spLocks noGrp="1"/>
          </p:cNvSpPr>
          <p:nvPr>
            <p:ph type="sldNum" sz="quarter" idx="12"/>
          </p:nvPr>
        </p:nvSpPr>
        <p:spPr/>
        <p:txBody>
          <a:bodyPr/>
          <a:lstStyle/>
          <a:p>
            <a:fld id="{C67CA0B0-04EF-433A-8113-67BC344D39D3}" type="slidenum">
              <a:rPr lang="en-US" smtClean="0"/>
              <a:t>‹#›</a:t>
            </a:fld>
            <a:endParaRPr lang="en-US" dirty="0"/>
          </a:p>
        </p:txBody>
      </p:sp>
      <p:sp>
        <p:nvSpPr>
          <p:cNvPr id="8" name="Rectangle 7">
            <a:extLst>
              <a:ext uri="{FF2B5EF4-FFF2-40B4-BE49-F238E27FC236}">
                <a16:creationId xmlns:a16="http://schemas.microsoft.com/office/drawing/2014/main" id="{2E1D4765-3562-FC6A-81E5-70ABCCC1704D}"/>
              </a:ext>
            </a:extLst>
          </p:cNvPr>
          <p:cNvSpPr/>
          <p:nvPr userDrawn="1"/>
        </p:nvSpPr>
        <p:spPr>
          <a:xfrm>
            <a:off x="0" y="6692900"/>
            <a:ext cx="12192000" cy="165100"/>
          </a:xfrm>
          <a:prstGeom prst="rect">
            <a:avLst/>
          </a:prstGeom>
          <a:gradFill flip="none" rotWithShape="1">
            <a:gsLst>
              <a:gs pos="20000">
                <a:srgbClr val="8661C5"/>
              </a:gs>
              <a:gs pos="100000">
                <a:srgbClr val="C03BC4"/>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744085143"/>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7ABBCA-D1AB-FC0B-F9D6-70105EF132E8}"/>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9C03B6F6-D60A-5E0F-6CCA-3B90405FB6E5}"/>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a:extLst>
              <a:ext uri="{FF2B5EF4-FFF2-40B4-BE49-F238E27FC236}">
                <a16:creationId xmlns:a16="http://schemas.microsoft.com/office/drawing/2014/main" id="{ED9BC509-FE80-1ADA-BF94-5145CE876D6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76CEE832-BB9D-4599-20D5-EE066E58FAA9}"/>
              </a:ext>
            </a:extLst>
          </p:cNvPr>
          <p:cNvSpPr>
            <a:spLocks noGrp="1"/>
          </p:cNvSpPr>
          <p:nvPr>
            <p:ph type="dt" sz="half" idx="10"/>
          </p:nvPr>
        </p:nvSpPr>
        <p:spPr/>
        <p:txBody>
          <a:bodyPr/>
          <a:lstStyle/>
          <a:p>
            <a:fld id="{DC2E2A91-B98C-49DE-8553-119ECA58152C}" type="datetimeFigureOut">
              <a:rPr lang="en-US" smtClean="0"/>
              <a:t>10/7/2024</a:t>
            </a:fld>
            <a:endParaRPr lang="en-US" dirty="0"/>
          </a:p>
        </p:txBody>
      </p:sp>
      <p:sp>
        <p:nvSpPr>
          <p:cNvPr id="6" name="Footer Placeholder 5">
            <a:extLst>
              <a:ext uri="{FF2B5EF4-FFF2-40B4-BE49-F238E27FC236}">
                <a16:creationId xmlns:a16="http://schemas.microsoft.com/office/drawing/2014/main" id="{44E6D2E4-24F2-B1E2-9575-AF271B6DEC3A}"/>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1A74F10C-357B-6AE5-E864-92C7095E9184}"/>
              </a:ext>
            </a:extLst>
          </p:cNvPr>
          <p:cNvSpPr>
            <a:spLocks noGrp="1"/>
          </p:cNvSpPr>
          <p:nvPr>
            <p:ph type="sldNum" sz="quarter" idx="12"/>
          </p:nvPr>
        </p:nvSpPr>
        <p:spPr/>
        <p:txBody>
          <a:bodyPr/>
          <a:lstStyle/>
          <a:p>
            <a:fld id="{C67CA0B0-04EF-433A-8113-67BC344D39D3}" type="slidenum">
              <a:rPr lang="en-US" smtClean="0"/>
              <a:t>‹#›</a:t>
            </a:fld>
            <a:endParaRPr lang="en-US" dirty="0"/>
          </a:p>
        </p:txBody>
      </p:sp>
      <p:sp>
        <p:nvSpPr>
          <p:cNvPr id="8" name="Rectangle 7">
            <a:extLst>
              <a:ext uri="{FF2B5EF4-FFF2-40B4-BE49-F238E27FC236}">
                <a16:creationId xmlns:a16="http://schemas.microsoft.com/office/drawing/2014/main" id="{0830FE84-2A0A-77C8-BDA1-1218015F2A27}"/>
              </a:ext>
            </a:extLst>
          </p:cNvPr>
          <p:cNvSpPr/>
          <p:nvPr userDrawn="1"/>
        </p:nvSpPr>
        <p:spPr>
          <a:xfrm>
            <a:off x="0" y="6692900"/>
            <a:ext cx="12192000" cy="165100"/>
          </a:xfrm>
          <a:prstGeom prst="rect">
            <a:avLst/>
          </a:prstGeom>
          <a:gradFill flip="none" rotWithShape="1">
            <a:gsLst>
              <a:gs pos="20000">
                <a:srgbClr val="8661C5"/>
              </a:gs>
              <a:gs pos="100000">
                <a:srgbClr val="C03BC4"/>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842028343"/>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C042B3-DC9D-EF20-6073-3CE5596B3749}"/>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B85CC056-07C5-BF99-D343-02D23C76F420}"/>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CCCA41F-D976-8361-F048-396E3071AE18}"/>
              </a:ext>
            </a:extLst>
          </p:cNvPr>
          <p:cNvSpPr>
            <a:spLocks noGrp="1"/>
          </p:cNvSpPr>
          <p:nvPr>
            <p:ph type="dt" sz="half" idx="10"/>
          </p:nvPr>
        </p:nvSpPr>
        <p:spPr/>
        <p:txBody>
          <a:bodyPr/>
          <a:lstStyle/>
          <a:p>
            <a:fld id="{DC2E2A91-B98C-49DE-8553-119ECA58152C}" type="datetimeFigureOut">
              <a:rPr lang="en-US" smtClean="0"/>
              <a:t>10/7/2024</a:t>
            </a:fld>
            <a:endParaRPr lang="en-US" dirty="0"/>
          </a:p>
        </p:txBody>
      </p:sp>
      <p:sp>
        <p:nvSpPr>
          <p:cNvPr id="5" name="Footer Placeholder 4">
            <a:extLst>
              <a:ext uri="{FF2B5EF4-FFF2-40B4-BE49-F238E27FC236}">
                <a16:creationId xmlns:a16="http://schemas.microsoft.com/office/drawing/2014/main" id="{E156E965-15BB-CA18-A54B-315A1BBD926D}"/>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D37FFA27-CB9D-227A-3426-655AFEEC83C3}"/>
              </a:ext>
            </a:extLst>
          </p:cNvPr>
          <p:cNvSpPr>
            <a:spLocks noGrp="1"/>
          </p:cNvSpPr>
          <p:nvPr>
            <p:ph type="sldNum" sz="quarter" idx="12"/>
          </p:nvPr>
        </p:nvSpPr>
        <p:spPr/>
        <p:txBody>
          <a:bodyPr/>
          <a:lstStyle/>
          <a:p>
            <a:fld id="{C67CA0B0-04EF-433A-8113-67BC344D39D3}" type="slidenum">
              <a:rPr lang="en-US" smtClean="0"/>
              <a:t>‹#›</a:t>
            </a:fld>
            <a:endParaRPr lang="en-US" dirty="0"/>
          </a:p>
        </p:txBody>
      </p:sp>
      <p:sp>
        <p:nvSpPr>
          <p:cNvPr id="7" name="Rectangle 6">
            <a:extLst>
              <a:ext uri="{FF2B5EF4-FFF2-40B4-BE49-F238E27FC236}">
                <a16:creationId xmlns:a16="http://schemas.microsoft.com/office/drawing/2014/main" id="{C535F9B6-6F4D-7883-3F81-44025E2B35B7}"/>
              </a:ext>
            </a:extLst>
          </p:cNvPr>
          <p:cNvSpPr/>
          <p:nvPr userDrawn="1"/>
        </p:nvSpPr>
        <p:spPr>
          <a:xfrm>
            <a:off x="0" y="6692900"/>
            <a:ext cx="12192000" cy="165100"/>
          </a:xfrm>
          <a:prstGeom prst="rect">
            <a:avLst/>
          </a:prstGeom>
          <a:gradFill flip="none" rotWithShape="1">
            <a:gsLst>
              <a:gs pos="20000">
                <a:srgbClr val="8661C5"/>
              </a:gs>
              <a:gs pos="100000">
                <a:srgbClr val="C03BC4"/>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605364021"/>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C52FD0F7-36C0-34C0-A0CA-3B25AC085227}"/>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E6BD3995-9906-F7B4-545A-B0564350B3D7}"/>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6B8BAEC-B4F8-A04A-4BC2-E8ED1DD12A31}"/>
              </a:ext>
            </a:extLst>
          </p:cNvPr>
          <p:cNvSpPr>
            <a:spLocks noGrp="1"/>
          </p:cNvSpPr>
          <p:nvPr>
            <p:ph type="dt" sz="half" idx="10"/>
          </p:nvPr>
        </p:nvSpPr>
        <p:spPr/>
        <p:txBody>
          <a:bodyPr/>
          <a:lstStyle/>
          <a:p>
            <a:fld id="{DC2E2A91-B98C-49DE-8553-119ECA58152C}" type="datetimeFigureOut">
              <a:rPr lang="en-US" smtClean="0"/>
              <a:t>10/7/2024</a:t>
            </a:fld>
            <a:endParaRPr lang="en-US" dirty="0"/>
          </a:p>
        </p:txBody>
      </p:sp>
      <p:sp>
        <p:nvSpPr>
          <p:cNvPr id="5" name="Footer Placeholder 4">
            <a:extLst>
              <a:ext uri="{FF2B5EF4-FFF2-40B4-BE49-F238E27FC236}">
                <a16:creationId xmlns:a16="http://schemas.microsoft.com/office/drawing/2014/main" id="{149CD486-A0AB-A65F-EC26-0ED5CC38ADEA}"/>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AC569D57-84EB-8C3C-AD27-C0BF59384551}"/>
              </a:ext>
            </a:extLst>
          </p:cNvPr>
          <p:cNvSpPr>
            <a:spLocks noGrp="1"/>
          </p:cNvSpPr>
          <p:nvPr>
            <p:ph type="sldNum" sz="quarter" idx="12"/>
          </p:nvPr>
        </p:nvSpPr>
        <p:spPr/>
        <p:txBody>
          <a:bodyPr/>
          <a:lstStyle/>
          <a:p>
            <a:fld id="{C67CA0B0-04EF-433A-8113-67BC344D39D3}" type="slidenum">
              <a:rPr lang="en-US" smtClean="0"/>
              <a:t>‹#›</a:t>
            </a:fld>
            <a:endParaRPr lang="en-US" dirty="0"/>
          </a:p>
        </p:txBody>
      </p:sp>
      <p:sp>
        <p:nvSpPr>
          <p:cNvPr id="7" name="Rectangle 6">
            <a:extLst>
              <a:ext uri="{FF2B5EF4-FFF2-40B4-BE49-F238E27FC236}">
                <a16:creationId xmlns:a16="http://schemas.microsoft.com/office/drawing/2014/main" id="{4EA6A7E9-5A48-0B62-918D-4BE91AF83E1C}"/>
              </a:ext>
            </a:extLst>
          </p:cNvPr>
          <p:cNvSpPr/>
          <p:nvPr userDrawn="1"/>
        </p:nvSpPr>
        <p:spPr>
          <a:xfrm>
            <a:off x="0" y="6692900"/>
            <a:ext cx="12192000" cy="165100"/>
          </a:xfrm>
          <a:prstGeom prst="rect">
            <a:avLst/>
          </a:prstGeom>
          <a:gradFill flip="none" rotWithShape="1">
            <a:gsLst>
              <a:gs pos="20000">
                <a:srgbClr val="8661C5"/>
              </a:gs>
              <a:gs pos="100000">
                <a:srgbClr val="C03BC4"/>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27222709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 Square Photo Right">
    <p:bg>
      <p:bgRef idx="1001">
        <a:schemeClr val="bg1"/>
      </p:bgRef>
    </p:bg>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350285C0-813F-A744-BFD3-CF358EAC839C}"/>
              </a:ext>
            </a:extLst>
          </p:cNvPr>
          <p:cNvSpPr>
            <a:spLocks noGrp="1"/>
          </p:cNvSpPr>
          <p:nvPr>
            <p:ph type="pic" sz="quarter" idx="10"/>
          </p:nvPr>
        </p:nvSpPr>
        <p:spPr>
          <a:xfrm>
            <a:off x="5299075" y="0"/>
            <a:ext cx="6892925" cy="6457350"/>
          </a:xfrm>
        </p:spPr>
        <p:txBody>
          <a:bodyPr/>
          <a:lstStyle/>
          <a:p>
            <a:r>
              <a:rPr lang="en-US" dirty="0"/>
              <a:t>Click icon to add picture</a:t>
            </a:r>
          </a:p>
        </p:txBody>
      </p:sp>
      <p:sp>
        <p:nvSpPr>
          <p:cNvPr id="6" name="Title 1">
            <a:extLst>
              <a:ext uri="{FF2B5EF4-FFF2-40B4-BE49-F238E27FC236}">
                <a16:creationId xmlns:a16="http://schemas.microsoft.com/office/drawing/2014/main" id="{44B1F25D-69F5-D649-BBA0-613396C764AC}"/>
              </a:ext>
            </a:extLst>
          </p:cNvPr>
          <p:cNvSpPr>
            <a:spLocks noGrp="1"/>
          </p:cNvSpPr>
          <p:nvPr>
            <p:ph type="title" idx="4294967295"/>
          </p:nvPr>
        </p:nvSpPr>
        <p:spPr>
          <a:xfrm>
            <a:off x="584200" y="457200"/>
            <a:ext cx="4416425" cy="553998"/>
          </a:xfrm>
        </p:spPr>
        <p:txBody>
          <a:bodyPr/>
          <a:lstStyle/>
          <a:p>
            <a:r>
              <a:rPr lang="en-US"/>
              <a:t>Click to edit Master title style</a:t>
            </a:r>
          </a:p>
        </p:txBody>
      </p:sp>
      <p:sp>
        <p:nvSpPr>
          <p:cNvPr id="10" name="Text Placeholder 9">
            <a:extLst>
              <a:ext uri="{FF2B5EF4-FFF2-40B4-BE49-F238E27FC236}">
                <a16:creationId xmlns:a16="http://schemas.microsoft.com/office/drawing/2014/main" id="{A8E421BE-E139-D243-8336-8A8C46F7F743}"/>
              </a:ext>
            </a:extLst>
          </p:cNvPr>
          <p:cNvSpPr>
            <a:spLocks noGrp="1"/>
          </p:cNvSpPr>
          <p:nvPr>
            <p:ph type="body" sz="quarter" idx="11"/>
          </p:nvPr>
        </p:nvSpPr>
        <p:spPr>
          <a:xfrm>
            <a:off x="584200" y="1436688"/>
            <a:ext cx="3470275" cy="2302169"/>
          </a:xfrm>
        </p:spPr>
        <p:txBody>
          <a:bodyPr/>
          <a:lstStyle>
            <a:lvl1pPr marL="0" indent="0">
              <a:buFontTx/>
              <a:buNone/>
              <a:defRPr sz="2200"/>
            </a:lvl1pPr>
            <a:lvl2pPr marL="228600" indent="0">
              <a:buFontTx/>
              <a:buNone/>
              <a:defRPr sz="2200"/>
            </a:lvl2pPr>
            <a:lvl3pPr marL="457200" indent="0">
              <a:buFontTx/>
              <a:buNone/>
              <a:defRPr sz="2200"/>
            </a:lvl3pPr>
            <a:lvl4pPr marL="661988" indent="0">
              <a:buFontTx/>
              <a:buNone/>
              <a:defRPr sz="2200"/>
            </a:lvl4pPr>
            <a:lvl5pPr marL="855663" indent="0">
              <a:buFontTx/>
              <a:buNone/>
              <a:defRPr sz="22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55737659"/>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18" pos="3160">
          <p15:clr>
            <a:srgbClr val="A4A3A4"/>
          </p15:clr>
        </p15:guide>
        <p15:guide id="19" pos="3341">
          <p15:clr>
            <a:srgbClr val="A4A3A4"/>
          </p15:clr>
        </p15:guide>
        <p15:guide id="28" orient="horz" pos="905">
          <p15:clr>
            <a:srgbClr val="5ACBF0"/>
          </p15:clr>
        </p15:guide>
        <p15:guide id="30" orient="horz" pos="288">
          <p15:clr>
            <a:srgbClr val="5ACBF0"/>
          </p15:clr>
        </p15:guide>
      </p15:sldGuideLst>
    </p:ext>
  </p:extLst>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Section Title photo">
    <p:spTree>
      <p:nvGrpSpPr>
        <p:cNvPr id="1" name=""/>
        <p:cNvGrpSpPr/>
        <p:nvPr/>
      </p:nvGrpSpPr>
      <p:grpSpPr>
        <a:xfrm>
          <a:off x="0" y="0"/>
          <a:ext cx="0" cy="0"/>
          <a:chOff x="0" y="0"/>
          <a:chExt cx="0" cy="0"/>
        </a:xfrm>
      </p:grpSpPr>
      <p:sp>
        <p:nvSpPr>
          <p:cNvPr id="5" name="Picture Placeholder 5">
            <a:extLst>
              <a:ext uri="{FF2B5EF4-FFF2-40B4-BE49-F238E27FC236}">
                <a16:creationId xmlns:a16="http://schemas.microsoft.com/office/drawing/2014/main" id="{0F739808-4725-B142-9FAB-65DB691EBEFA}"/>
              </a:ext>
            </a:extLst>
          </p:cNvPr>
          <p:cNvSpPr>
            <a:spLocks noGrp="1"/>
          </p:cNvSpPr>
          <p:nvPr>
            <p:ph type="pic" sz="quarter" idx="11" hasCustomPrompt="1"/>
          </p:nvPr>
        </p:nvSpPr>
        <p:spPr>
          <a:xfrm>
            <a:off x="6395720" y="0"/>
            <a:ext cx="5796279" cy="6858000"/>
          </a:xfrm>
          <a:blipFill>
            <a:blip r:embed="rId2"/>
            <a:stretch>
              <a:fillRect/>
            </a:stretch>
          </a:blipFill>
        </p:spPr>
        <p:txBody>
          <a:bodyPr lIns="0" bIns="1280160" anchor="ctr" anchorCtr="1">
            <a:noAutofit/>
          </a:bodyPr>
          <a:lstStyle>
            <a:lvl1pPr marL="0" indent="0" algn="ctr">
              <a:lnSpc>
                <a:spcPct val="150000"/>
              </a:lnSpc>
              <a:buFontTx/>
              <a:buNone/>
              <a:defRPr sz="1200" b="1" i="0">
                <a:solidFill>
                  <a:srgbClr val="000000"/>
                </a:solidFill>
                <a:latin typeface="Segoe UI Semibold" panose="020B0502040204020203" pitchFamily="34" charset="0"/>
                <a:cs typeface="Segoe UI Semibold" panose="020B0502040204020203" pitchFamily="34" charset="0"/>
              </a:defRPr>
            </a:lvl1pPr>
          </a:lstStyle>
          <a:p>
            <a:r>
              <a:rPr lang="en-US" dirty="0"/>
              <a:t>Drag &amp; drop your photo here</a:t>
            </a:r>
            <a:br>
              <a:rPr lang="en-US" dirty="0"/>
            </a:br>
            <a:r>
              <a:rPr lang="en-US" dirty="0"/>
              <a:t>or click or tap icon below to insert</a:t>
            </a:r>
          </a:p>
        </p:txBody>
      </p:sp>
      <p:sp>
        <p:nvSpPr>
          <p:cNvPr id="2" name="Title 1"/>
          <p:cNvSpPr>
            <a:spLocks noGrp="1"/>
          </p:cNvSpPr>
          <p:nvPr>
            <p:ph type="title" hasCustomPrompt="1"/>
          </p:nvPr>
        </p:nvSpPr>
        <p:spPr>
          <a:xfrm>
            <a:off x="495300" y="3035808"/>
            <a:ext cx="5163831" cy="498598"/>
          </a:xfrm>
          <a:noFill/>
        </p:spPr>
        <p:txBody>
          <a:bodyPr wrap="square" lIns="0" tIns="0" rIns="0" bIns="0" anchor="b" anchorCtr="0">
            <a:spAutoFit/>
          </a:bodyPr>
          <a:lstStyle>
            <a:lvl1pPr algn="l" defTabSz="932742" rtl="0" eaLnBrk="1" latinLnBrk="0" hangingPunct="1">
              <a:lnSpc>
                <a:spcPct val="90000"/>
              </a:lnSpc>
              <a:spcBef>
                <a:spcPct val="0"/>
              </a:spcBef>
              <a:buNone/>
              <a:defRPr lang="en-US" sz="3600" b="0" kern="1200" cap="none" spc="-50" baseline="0" dirty="0">
                <a:ln w="3175">
                  <a:noFill/>
                </a:ln>
                <a:solidFill>
                  <a:schemeClr val="tx1"/>
                </a:solidFill>
                <a:effectLst/>
                <a:latin typeface="+mj-lt"/>
                <a:ea typeface="+mn-ea"/>
                <a:cs typeface="Segoe UI" pitchFamily="34" charset="0"/>
              </a:defRPr>
            </a:lvl1pPr>
          </a:lstStyle>
          <a:p>
            <a:r>
              <a:rPr lang="en-US"/>
              <a:t>Section title</a:t>
            </a:r>
          </a:p>
        </p:txBody>
      </p:sp>
      <p:sp>
        <p:nvSpPr>
          <p:cNvPr id="3" name="Rectangle 2">
            <a:extLst>
              <a:ext uri="{FF2B5EF4-FFF2-40B4-BE49-F238E27FC236}">
                <a16:creationId xmlns:a16="http://schemas.microsoft.com/office/drawing/2014/main" id="{320A2AEC-2128-127A-9EBE-97F194038AB7}"/>
              </a:ext>
            </a:extLst>
          </p:cNvPr>
          <p:cNvSpPr/>
          <p:nvPr userDrawn="1"/>
        </p:nvSpPr>
        <p:spPr>
          <a:xfrm>
            <a:off x="0" y="6692900"/>
            <a:ext cx="12192000" cy="165100"/>
          </a:xfrm>
          <a:prstGeom prst="rect">
            <a:avLst/>
          </a:prstGeom>
          <a:gradFill flip="none" rotWithShape="1">
            <a:gsLst>
              <a:gs pos="20000">
                <a:srgbClr val="8661C5"/>
              </a:gs>
              <a:gs pos="100000">
                <a:srgbClr val="C03BC4"/>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4182622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6135">
          <p15:clr>
            <a:srgbClr val="5ACBF0"/>
          </p15:clr>
        </p15:guide>
        <p15:guide id="3" orient="horz" pos="1910">
          <p15:clr>
            <a:srgbClr val="5ACBF0"/>
          </p15:clr>
        </p15:guide>
      </p15:sldGuideLst>
    </p:ext>
  </p:extLst>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14_Title Slide">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3865D091-6B2C-23D8-66B6-710FA9AD127F}"/>
              </a:ext>
            </a:extLst>
          </p:cNvPr>
          <p:cNvSpPr/>
          <p:nvPr userDrawn="1"/>
        </p:nvSpPr>
        <p:spPr>
          <a:xfrm>
            <a:off x="0" y="0"/>
            <a:ext cx="12192000" cy="6858000"/>
          </a:xfrm>
          <a:prstGeom prst="rect">
            <a:avLst/>
          </a:prstGeom>
          <a:gradFill flip="none" rotWithShape="1">
            <a:gsLst>
              <a:gs pos="20000">
                <a:srgbClr val="DAE4F6"/>
              </a:gs>
              <a:gs pos="100000">
                <a:srgbClr val="F0D2D2"/>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 name="Picture 1" descr="A group of chat messages&#10;&#10;Description automatically generated">
            <a:extLst>
              <a:ext uri="{FF2B5EF4-FFF2-40B4-BE49-F238E27FC236}">
                <a16:creationId xmlns:a16="http://schemas.microsoft.com/office/drawing/2014/main" id="{5815694D-AE46-6A56-2B91-7EC4DC7518F1}"/>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3" name="Rectangle 2">
            <a:extLst>
              <a:ext uri="{FF2B5EF4-FFF2-40B4-BE49-F238E27FC236}">
                <a16:creationId xmlns:a16="http://schemas.microsoft.com/office/drawing/2014/main" id="{5F877082-FE34-FE9B-5C00-4EFF86C7CB55}"/>
              </a:ext>
            </a:extLst>
          </p:cNvPr>
          <p:cNvSpPr/>
          <p:nvPr userDrawn="1"/>
        </p:nvSpPr>
        <p:spPr>
          <a:xfrm>
            <a:off x="0" y="6692900"/>
            <a:ext cx="12192000" cy="165100"/>
          </a:xfrm>
          <a:prstGeom prst="rect">
            <a:avLst/>
          </a:prstGeom>
          <a:gradFill flip="none" rotWithShape="1">
            <a:gsLst>
              <a:gs pos="20000">
                <a:srgbClr val="8661C5"/>
              </a:gs>
              <a:gs pos="100000">
                <a:srgbClr val="C03BC4"/>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Title 15">
            <a:extLst>
              <a:ext uri="{FF2B5EF4-FFF2-40B4-BE49-F238E27FC236}">
                <a16:creationId xmlns:a16="http://schemas.microsoft.com/office/drawing/2014/main" id="{EBB3EB53-54AD-8806-BB93-224477508D47}"/>
              </a:ext>
            </a:extLst>
          </p:cNvPr>
          <p:cNvSpPr>
            <a:spLocks noGrp="1"/>
          </p:cNvSpPr>
          <p:nvPr>
            <p:ph type="title"/>
          </p:nvPr>
        </p:nvSpPr>
        <p:spPr>
          <a:xfrm>
            <a:off x="495300" y="2722648"/>
            <a:ext cx="5600700" cy="1421928"/>
          </a:xfrm>
        </p:spPr>
        <p:txBody>
          <a:bodyPr anchor="ctr">
            <a:noAutofit/>
          </a:bodyPr>
          <a:lstStyle>
            <a:lvl1pPr>
              <a:defRPr sz="4800">
                <a:solidFill>
                  <a:srgbClr val="463668"/>
                </a:solidFill>
                <a:latin typeface="+mj-lt"/>
                <a:cs typeface="Segoe UI Semibold" panose="020B0702040204020203" pitchFamily="34" charset="0"/>
              </a:defRPr>
            </a:lvl1pPr>
          </a:lstStyle>
          <a:p>
            <a:r>
              <a:rPr lang="en-US"/>
              <a:t>Click to edit Master title style</a:t>
            </a:r>
          </a:p>
        </p:txBody>
      </p:sp>
    </p:spTree>
    <p:extLst>
      <p:ext uri="{BB962C8B-B14F-4D97-AF65-F5344CB8AC3E}">
        <p14:creationId xmlns:p14="http://schemas.microsoft.com/office/powerpoint/2010/main" val="3296030450"/>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15_Title Slide">
    <p:spTree>
      <p:nvGrpSpPr>
        <p:cNvPr id="1" name=""/>
        <p:cNvGrpSpPr/>
        <p:nvPr/>
      </p:nvGrpSpPr>
      <p:grpSpPr>
        <a:xfrm>
          <a:off x="0" y="0"/>
          <a:ext cx="0" cy="0"/>
          <a:chOff x="0" y="0"/>
          <a:chExt cx="0" cy="0"/>
        </a:xfrm>
      </p:grpSpPr>
      <p:pic>
        <p:nvPicPr>
          <p:cNvPr id="8" name="Picture 7" descr="A computer screen with a message&#10;&#10;Description automatically generated">
            <a:extLst>
              <a:ext uri="{FF2B5EF4-FFF2-40B4-BE49-F238E27FC236}">
                <a16:creationId xmlns:a16="http://schemas.microsoft.com/office/drawing/2014/main" id="{939E43D2-0AE7-0FEF-5B96-E3C9C691433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9" name="Rectangle 8">
            <a:extLst>
              <a:ext uri="{FF2B5EF4-FFF2-40B4-BE49-F238E27FC236}">
                <a16:creationId xmlns:a16="http://schemas.microsoft.com/office/drawing/2014/main" id="{C214CBCE-B1B7-DD74-469F-D051CC3AB9B1}"/>
              </a:ext>
            </a:extLst>
          </p:cNvPr>
          <p:cNvSpPr/>
          <p:nvPr userDrawn="1"/>
        </p:nvSpPr>
        <p:spPr>
          <a:xfrm>
            <a:off x="0" y="6692900"/>
            <a:ext cx="12192000" cy="165100"/>
          </a:xfrm>
          <a:prstGeom prst="rect">
            <a:avLst/>
          </a:prstGeom>
          <a:gradFill flip="none" rotWithShape="1">
            <a:gsLst>
              <a:gs pos="20000">
                <a:srgbClr val="8661C5"/>
              </a:gs>
              <a:gs pos="100000">
                <a:srgbClr val="C03BC4"/>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5">
            <a:extLst>
              <a:ext uri="{FF2B5EF4-FFF2-40B4-BE49-F238E27FC236}">
                <a16:creationId xmlns:a16="http://schemas.microsoft.com/office/drawing/2014/main" id="{B0038111-0B73-0492-2541-3AB9C693846C}"/>
              </a:ext>
            </a:extLst>
          </p:cNvPr>
          <p:cNvSpPr>
            <a:spLocks noGrp="1"/>
          </p:cNvSpPr>
          <p:nvPr>
            <p:ph type="title"/>
          </p:nvPr>
        </p:nvSpPr>
        <p:spPr>
          <a:xfrm>
            <a:off x="495300" y="2986079"/>
            <a:ext cx="7591936" cy="895065"/>
          </a:xfrm>
        </p:spPr>
        <p:txBody>
          <a:bodyPr>
            <a:normAutofit/>
          </a:bodyPr>
          <a:lstStyle>
            <a:lvl1pPr>
              <a:defRPr sz="3600">
                <a:solidFill>
                  <a:srgbClr val="463668"/>
                </a:solidFill>
                <a:latin typeface="Segoe UI Semibold" panose="020B0702040204020203" pitchFamily="34" charset="0"/>
                <a:cs typeface="Segoe UI Semibold" panose="020B0702040204020203" pitchFamily="34" charset="0"/>
              </a:defRPr>
            </a:lvl1pPr>
          </a:lstStyle>
          <a:p>
            <a:r>
              <a:rPr lang="en-US"/>
              <a:t>Click to edit Master title style</a:t>
            </a:r>
          </a:p>
        </p:txBody>
      </p:sp>
    </p:spTree>
    <p:extLst>
      <p:ext uri="{BB962C8B-B14F-4D97-AF65-F5344CB8AC3E}">
        <p14:creationId xmlns:p14="http://schemas.microsoft.com/office/powerpoint/2010/main" val="3552912597"/>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3_Title and Content">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303734CD-7B05-0092-D5B9-837ACCA63BCE}"/>
              </a:ext>
            </a:extLst>
          </p:cNvPr>
          <p:cNvSpPr>
            <a:spLocks noGrp="1"/>
          </p:cNvSpPr>
          <p:nvPr>
            <p:ph type="dt" sz="half" idx="10"/>
          </p:nvPr>
        </p:nvSpPr>
        <p:spPr>
          <a:xfrm>
            <a:off x="381000" y="6242050"/>
            <a:ext cx="2743200" cy="365125"/>
          </a:xfrm>
        </p:spPr>
        <p:txBody>
          <a:bodyPr/>
          <a:lstStyle/>
          <a:p>
            <a:fld id="{DC2E2A91-B98C-49DE-8553-119ECA58152C}" type="datetimeFigureOut">
              <a:rPr lang="en-US" smtClean="0"/>
              <a:t>10/7/2024</a:t>
            </a:fld>
            <a:endParaRPr lang="en-US" dirty="0"/>
          </a:p>
        </p:txBody>
      </p:sp>
      <p:sp>
        <p:nvSpPr>
          <p:cNvPr id="5" name="Footer Placeholder 4">
            <a:extLst>
              <a:ext uri="{FF2B5EF4-FFF2-40B4-BE49-F238E27FC236}">
                <a16:creationId xmlns:a16="http://schemas.microsoft.com/office/drawing/2014/main" id="{4B58CC31-DAE6-D4D7-A480-A8D61B236742}"/>
              </a:ext>
            </a:extLst>
          </p:cNvPr>
          <p:cNvSpPr>
            <a:spLocks noGrp="1"/>
          </p:cNvSpPr>
          <p:nvPr>
            <p:ph type="ftr" sz="quarter" idx="11"/>
          </p:nvPr>
        </p:nvSpPr>
        <p:spPr>
          <a:xfrm>
            <a:off x="3581400" y="6242050"/>
            <a:ext cx="4114800" cy="365125"/>
          </a:xfrm>
        </p:spPr>
        <p:txBody>
          <a:bodyPr/>
          <a:lstStyle/>
          <a:p>
            <a:endParaRPr lang="en-US" dirty="0"/>
          </a:p>
        </p:txBody>
      </p:sp>
      <p:sp>
        <p:nvSpPr>
          <p:cNvPr id="6" name="Slide Number Placeholder 5">
            <a:extLst>
              <a:ext uri="{FF2B5EF4-FFF2-40B4-BE49-F238E27FC236}">
                <a16:creationId xmlns:a16="http://schemas.microsoft.com/office/drawing/2014/main" id="{B3A909B1-270B-7393-59C8-6EE9EFCA0D99}"/>
              </a:ext>
            </a:extLst>
          </p:cNvPr>
          <p:cNvSpPr>
            <a:spLocks noGrp="1"/>
          </p:cNvSpPr>
          <p:nvPr>
            <p:ph type="sldNum" sz="quarter" idx="12"/>
          </p:nvPr>
        </p:nvSpPr>
        <p:spPr>
          <a:xfrm>
            <a:off x="8153400" y="6242050"/>
            <a:ext cx="2743200" cy="365125"/>
          </a:xfrm>
        </p:spPr>
        <p:txBody>
          <a:bodyPr/>
          <a:lstStyle/>
          <a:p>
            <a:fld id="{C67CA0B0-04EF-433A-8113-67BC344D39D3}" type="slidenum">
              <a:rPr lang="en-US" smtClean="0"/>
              <a:t>‹#›</a:t>
            </a:fld>
            <a:endParaRPr lang="en-US" dirty="0"/>
          </a:p>
        </p:txBody>
      </p:sp>
      <p:sp>
        <p:nvSpPr>
          <p:cNvPr id="7" name="Rectangle 6">
            <a:extLst>
              <a:ext uri="{FF2B5EF4-FFF2-40B4-BE49-F238E27FC236}">
                <a16:creationId xmlns:a16="http://schemas.microsoft.com/office/drawing/2014/main" id="{12118B41-A307-0DD1-5000-30B9B4FBE2D6}"/>
              </a:ext>
            </a:extLst>
          </p:cNvPr>
          <p:cNvSpPr/>
          <p:nvPr userDrawn="1"/>
        </p:nvSpPr>
        <p:spPr>
          <a:xfrm>
            <a:off x="0" y="6692900"/>
            <a:ext cx="12192000" cy="165100"/>
          </a:xfrm>
          <a:prstGeom prst="rect">
            <a:avLst/>
          </a:prstGeom>
          <a:gradFill flip="none" rotWithShape="1">
            <a:gsLst>
              <a:gs pos="20000">
                <a:srgbClr val="8661C5"/>
              </a:gs>
              <a:gs pos="100000">
                <a:srgbClr val="C03BC4"/>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Title 7">
            <a:extLst>
              <a:ext uri="{FF2B5EF4-FFF2-40B4-BE49-F238E27FC236}">
                <a16:creationId xmlns:a16="http://schemas.microsoft.com/office/drawing/2014/main" id="{738FD32F-C76C-2F30-6F02-E5186C2A2020}"/>
              </a:ext>
            </a:extLst>
          </p:cNvPr>
          <p:cNvSpPr>
            <a:spLocks noGrp="1"/>
          </p:cNvSpPr>
          <p:nvPr>
            <p:ph type="title"/>
          </p:nvPr>
        </p:nvSpPr>
        <p:spPr>
          <a:xfrm>
            <a:off x="495300" y="509156"/>
            <a:ext cx="10515600" cy="1002579"/>
          </a:xfrm>
        </p:spPr>
        <p:txBody>
          <a:bodyPr lIns="0" tIns="0" rIns="0" bIns="0"/>
          <a:lstStyle/>
          <a:p>
            <a:r>
              <a:rPr lang="en-US"/>
              <a:t>Click to edit Master title style</a:t>
            </a:r>
          </a:p>
        </p:txBody>
      </p:sp>
    </p:spTree>
    <p:extLst>
      <p:ext uri="{BB962C8B-B14F-4D97-AF65-F5344CB8AC3E}">
        <p14:creationId xmlns:p14="http://schemas.microsoft.com/office/powerpoint/2010/main" val="3294832799"/>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4_Title Only">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8823DB3A-52AD-5804-E6F5-4DE010B8448A}"/>
              </a:ext>
            </a:extLst>
          </p:cNvPr>
          <p:cNvPicPr>
            <a:picLocks noChangeAspect="1"/>
          </p:cNvPicPr>
          <p:nvPr userDrawn="1"/>
        </p:nvPicPr>
        <p:blipFill rotWithShape="1">
          <a:blip r:embed="rId3">
            <a:alphaModFix amt="46000"/>
          </a:blip>
          <a:srcRect l="10595" t="987" r="10595"/>
          <a:stretch/>
        </p:blipFill>
        <p:spPr>
          <a:xfrm>
            <a:off x="0" y="0"/>
            <a:ext cx="12192000" cy="6858000"/>
          </a:xfrm>
          <a:prstGeom prst="rect">
            <a:avLst/>
          </a:prstGeom>
        </p:spPr>
      </p:pic>
    </p:spTree>
    <p:extLst>
      <p:ext uri="{BB962C8B-B14F-4D97-AF65-F5344CB8AC3E}">
        <p14:creationId xmlns:p14="http://schemas.microsoft.com/office/powerpoint/2010/main" val="2179703292"/>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5_Title Only">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8823DB3A-52AD-5804-E6F5-4DE010B8448A}"/>
              </a:ext>
            </a:extLst>
          </p:cNvPr>
          <p:cNvPicPr>
            <a:picLocks noChangeAspect="1"/>
          </p:cNvPicPr>
          <p:nvPr userDrawn="1"/>
        </p:nvPicPr>
        <p:blipFill rotWithShape="1">
          <a:blip r:embed="rId3">
            <a:alphaModFix amt="46000"/>
          </a:blip>
          <a:srcRect l="10595" t="987" r="10595"/>
          <a:stretch/>
        </p:blipFill>
        <p:spPr>
          <a:xfrm>
            <a:off x="0" y="0"/>
            <a:ext cx="12192000" cy="6858000"/>
          </a:xfrm>
          <a:prstGeom prst="rect">
            <a:avLst/>
          </a:prstGeom>
        </p:spPr>
      </p:pic>
      <p:pic>
        <p:nvPicPr>
          <p:cNvPr id="4" name="Picture 3">
            <a:extLst>
              <a:ext uri="{FF2B5EF4-FFF2-40B4-BE49-F238E27FC236}">
                <a16:creationId xmlns:a16="http://schemas.microsoft.com/office/drawing/2014/main" id="{842304DD-F6BA-EEB4-D9BA-1890F14E1CDF}"/>
              </a:ext>
              <a:ext uri="{C183D7F6-B498-43B3-948B-1728B52AA6E4}">
                <adec:decorative xmlns:adec="http://schemas.microsoft.com/office/drawing/2017/decorative" val="1"/>
              </a:ext>
            </a:extLst>
          </p:cNvPr>
          <p:cNvPicPr>
            <a:picLocks noChangeAspect="1"/>
          </p:cNvPicPr>
          <p:nvPr userDrawn="1"/>
        </p:nvPicPr>
        <p:blipFill rotWithShape="1">
          <a:blip r:embed="rId4">
            <a:alphaModFix amt="39000"/>
            <a:extLst>
              <a:ext uri="{BEBA8EAE-BF5A-486C-A8C5-ECC9F3942E4B}">
                <a14:imgProps xmlns:a14="http://schemas.microsoft.com/office/drawing/2010/main">
                  <a14:imgLayer r:embed="rId5">
                    <a14:imgEffect>
                      <a14:sharpenSoften amount="-100000"/>
                    </a14:imgEffect>
                  </a14:imgLayer>
                </a14:imgProps>
              </a:ext>
            </a:extLst>
          </a:blip>
          <a:srcRect l="18476" t="10888" r="18476" b="9901"/>
          <a:stretch/>
        </p:blipFill>
        <p:spPr>
          <a:xfrm>
            <a:off x="1219200" y="685800"/>
            <a:ext cx="9753600" cy="5486400"/>
          </a:xfrm>
          <a:prstGeom prst="roundRect">
            <a:avLst>
              <a:gd name="adj" fmla="val 1721"/>
            </a:avLst>
          </a:prstGeom>
          <a:solidFill>
            <a:schemeClr val="bg1"/>
          </a:solidFill>
          <a:ln>
            <a:solidFill>
              <a:schemeClr val="bg1"/>
            </a:solidFill>
          </a:ln>
          <a:effectLst>
            <a:outerShdw blurRad="343645" dist="295501" dir="2700000" algn="tl" rotWithShape="0">
              <a:srgbClr val="F3484C">
                <a:alpha val="15816"/>
              </a:srgbClr>
            </a:outerShdw>
          </a:effectLst>
        </p:spPr>
      </p:pic>
    </p:spTree>
    <p:extLst>
      <p:ext uri="{BB962C8B-B14F-4D97-AF65-F5344CB8AC3E}">
        <p14:creationId xmlns:p14="http://schemas.microsoft.com/office/powerpoint/2010/main" val="4045463170"/>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Title Slide 5">
    <p:bg>
      <p:bgRef idx="1001">
        <a:schemeClr val="bg1"/>
      </p:bgRef>
    </p:bg>
    <p:spTree>
      <p:nvGrpSpPr>
        <p:cNvPr id="1" name=""/>
        <p:cNvGrpSpPr/>
        <p:nvPr/>
      </p:nvGrpSpPr>
      <p:grpSpPr>
        <a:xfrm>
          <a:off x="0" y="0"/>
          <a:ext cx="0" cy="0"/>
          <a:chOff x="0" y="0"/>
          <a:chExt cx="0" cy="0"/>
        </a:xfrm>
      </p:grpSpPr>
      <p:pic>
        <p:nvPicPr>
          <p:cNvPr id="6" name="MS logo gray - EMF" descr="Microsoft logo, gray text version">
            <a:extLst>
              <a:ext uri="{FF2B5EF4-FFF2-40B4-BE49-F238E27FC236}">
                <a16:creationId xmlns:a16="http://schemas.microsoft.com/office/drawing/2014/main" id="{D3453B0B-33DE-4ED0-A610-D76D0E610F6F}"/>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bwMode="black">
          <a:xfrm>
            <a:off x="584200" y="585788"/>
            <a:ext cx="1366440" cy="292608"/>
          </a:xfrm>
          <a:prstGeom prst="rect">
            <a:avLst/>
          </a:prstGeom>
        </p:spPr>
      </p:pic>
      <p:sp>
        <p:nvSpPr>
          <p:cNvPr id="9" name="Title 1"/>
          <p:cNvSpPr>
            <a:spLocks noGrp="1"/>
          </p:cNvSpPr>
          <p:nvPr>
            <p:ph type="title" hasCustomPrompt="1"/>
          </p:nvPr>
        </p:nvSpPr>
        <p:spPr>
          <a:xfrm>
            <a:off x="584200" y="2979778"/>
            <a:ext cx="9144000" cy="553998"/>
          </a:xfrm>
          <a:noFill/>
        </p:spPr>
        <p:txBody>
          <a:bodyPr lIns="0" tIns="0" rIns="0" bIns="0" anchor="b" anchorCtr="0">
            <a:spAutoFit/>
          </a:bodyPr>
          <a:lstStyle>
            <a:lvl1pPr>
              <a:defRPr sz="3600" spc="-50" baseline="0">
                <a:gradFill>
                  <a:gsLst>
                    <a:gs pos="62564">
                      <a:schemeClr val="tx1"/>
                    </a:gs>
                    <a:gs pos="55000">
                      <a:schemeClr val="tx1"/>
                    </a:gs>
                  </a:gsLst>
                  <a:lin ang="5400000" scaled="0"/>
                </a:gradFill>
                <a:latin typeface="+mj-lt"/>
                <a:cs typeface="Segoe UI" panose="020B0502040204020203" pitchFamily="34" charset="0"/>
              </a:defRPr>
            </a:lvl1pPr>
          </a:lstStyle>
          <a:p>
            <a:r>
              <a:rPr lang="en-US"/>
              <a:t>Event name or presentation title </a:t>
            </a:r>
          </a:p>
        </p:txBody>
      </p:sp>
      <p:sp>
        <p:nvSpPr>
          <p:cNvPr id="5" name="Text Placeholder 4"/>
          <p:cNvSpPr>
            <a:spLocks noGrp="1"/>
          </p:cNvSpPr>
          <p:nvPr>
            <p:ph type="body" sz="quarter" idx="12" hasCustomPrompt="1"/>
          </p:nvPr>
        </p:nvSpPr>
        <p:spPr>
          <a:xfrm>
            <a:off x="584200" y="3962400"/>
            <a:ext cx="9144000" cy="338554"/>
          </a:xfrm>
          <a:noFill/>
        </p:spPr>
        <p:txBody>
          <a:bodyPr wrap="square" lIns="0" tIns="0" rIns="0" bIns="0">
            <a:spAutoFit/>
          </a:bodyPr>
          <a:lstStyle>
            <a:lvl1pPr marL="0" indent="0">
              <a:spcBef>
                <a:spcPts val="0"/>
              </a:spcBef>
              <a:buNone/>
              <a:defRPr sz="2200" spc="0" baseline="0">
                <a:gradFill>
                  <a:gsLst>
                    <a:gs pos="91000">
                      <a:schemeClr val="tx1"/>
                    </a:gs>
                    <a:gs pos="0">
                      <a:schemeClr val="tx1"/>
                    </a:gs>
                  </a:gsLst>
                  <a:lin ang="5400000" scaled="0"/>
                </a:gradFill>
                <a:latin typeface="+mn-lt"/>
                <a:cs typeface="Segoe UI" panose="020B0502040204020203" pitchFamily="34" charset="0"/>
              </a:defRPr>
            </a:lvl1pPr>
          </a:lstStyle>
          <a:p>
            <a:pPr lvl="0"/>
            <a:r>
              <a:rPr lang="en-US"/>
              <a:t>Speaker name or subtitle text</a:t>
            </a:r>
          </a:p>
        </p:txBody>
      </p:sp>
    </p:spTree>
    <p:extLst>
      <p:ext uri="{BB962C8B-B14F-4D97-AF65-F5344CB8AC3E}">
        <p14:creationId xmlns:p14="http://schemas.microsoft.com/office/powerpoint/2010/main" val="131421766"/>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228">
          <p15:clr>
            <a:srgbClr val="5ACBF0"/>
          </p15:clr>
        </p15:guide>
        <p15:guide id="2" orient="horz" pos="2496">
          <p15:clr>
            <a:srgbClr val="5ACBF0"/>
          </p15:clr>
        </p15:guide>
        <p15:guide id="3" pos="6132">
          <p15:clr>
            <a:srgbClr val="5ACBF0"/>
          </p15:clr>
        </p15:guide>
        <p15:guide id="4" orient="horz" pos="2160">
          <p15:clr>
            <a:srgbClr val="FBAE40"/>
          </p15:clr>
        </p15:guide>
      </p15:sldGuideLst>
    </p:ext>
  </p:extLst>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2_Title Only">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D7D88A8B-7381-2287-CF94-E2B0F2018AA5}"/>
              </a:ext>
            </a:extLst>
          </p:cNvPr>
          <p:cNvPicPr>
            <a:picLocks noChangeAspect="1"/>
          </p:cNvPicPr>
          <p:nvPr userDrawn="1"/>
        </p:nvPicPr>
        <p:blipFill rotWithShape="1">
          <a:blip r:embed="rId3"/>
          <a:srcRect l="10595" t="987" r="10595"/>
          <a:stretch/>
        </p:blipFill>
        <p:spPr>
          <a:xfrm>
            <a:off x="0" y="0"/>
            <a:ext cx="12192000" cy="6858000"/>
          </a:xfrm>
          <a:prstGeom prst="rect">
            <a:avLst/>
          </a:prstGeom>
        </p:spPr>
      </p:pic>
      <p:sp>
        <p:nvSpPr>
          <p:cNvPr id="2" name="Title 1">
            <a:extLst>
              <a:ext uri="{FF2B5EF4-FFF2-40B4-BE49-F238E27FC236}">
                <a16:creationId xmlns:a16="http://schemas.microsoft.com/office/drawing/2014/main" id="{D0AAD849-7CFE-4AF7-A7C5-6BBD50C88C1A}"/>
              </a:ext>
            </a:extLst>
          </p:cNvPr>
          <p:cNvSpPr>
            <a:spLocks noGrp="1"/>
          </p:cNvSpPr>
          <p:nvPr>
            <p:ph type="title"/>
          </p:nvPr>
        </p:nvSpPr>
        <p:spPr>
          <a:xfrm>
            <a:off x="495300" y="509156"/>
            <a:ext cx="11201400" cy="443198"/>
          </a:xfrm>
        </p:spPr>
        <p:txBody>
          <a:bodyPr wrap="square" lIns="0" tIns="0" rIns="0" bIns="0">
            <a:spAutoFit/>
          </a:bodyPr>
          <a:lstStyle>
            <a:lvl1pPr>
              <a:defRPr sz="3200"/>
            </a:lvl1pPr>
          </a:lstStyle>
          <a:p>
            <a:r>
              <a:rPr lang="en-US"/>
              <a:t>Click to edit Master title style</a:t>
            </a:r>
          </a:p>
        </p:txBody>
      </p:sp>
    </p:spTree>
    <p:extLst>
      <p:ext uri="{BB962C8B-B14F-4D97-AF65-F5344CB8AC3E}">
        <p14:creationId xmlns:p14="http://schemas.microsoft.com/office/powerpoint/2010/main" val="3162440942"/>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Blank 2">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026589412"/>
      </p:ext>
    </p:extLst>
  </p:cSld>
  <p:clrMapOvr>
    <a:overrideClrMapping bg1="dk1" tx1="lt1" bg2="dk2" tx2="lt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05442072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Title and text side by side 3">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33145D81-1C8C-4946-BE5C-32EF3FAA542B}"/>
              </a:ext>
            </a:extLst>
          </p:cNvPr>
          <p:cNvSpPr/>
          <p:nvPr userDrawn="1"/>
        </p:nvSpPr>
        <p:spPr bwMode="auto">
          <a:xfrm>
            <a:off x="0" y="0"/>
            <a:ext cx="4356100" cy="6457350"/>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a:solidFill>
                <a:srgbClr val="FFFFFF"/>
              </a:solidFill>
              <a:ea typeface="Segoe UI" pitchFamily="34" charset="0"/>
              <a:cs typeface="Segoe UI" pitchFamily="34" charset="0"/>
            </a:endParaRPr>
          </a:p>
        </p:txBody>
      </p:sp>
      <p:sp>
        <p:nvSpPr>
          <p:cNvPr id="2" name="Title 1">
            <a:extLst>
              <a:ext uri="{FF2B5EF4-FFF2-40B4-BE49-F238E27FC236}">
                <a16:creationId xmlns:a16="http://schemas.microsoft.com/office/drawing/2014/main" id="{39E5C076-3B78-4451-8068-576892A08E9C}"/>
              </a:ext>
            </a:extLst>
          </p:cNvPr>
          <p:cNvSpPr>
            <a:spLocks noGrp="1"/>
          </p:cNvSpPr>
          <p:nvPr>
            <p:ph type="title" hasCustomPrompt="1"/>
          </p:nvPr>
        </p:nvSpPr>
        <p:spPr>
          <a:xfrm>
            <a:off x="588263" y="585788"/>
            <a:ext cx="3182027" cy="575747"/>
          </a:xfrm>
        </p:spPr>
        <p:txBody>
          <a:bodyPr anchor="t">
            <a:noAutofit/>
          </a:bodyPr>
          <a:lstStyle>
            <a:lvl1pPr>
              <a:defRPr>
                <a:solidFill>
                  <a:schemeClr val="tx1"/>
                </a:solidFill>
              </a:defRPr>
            </a:lvl1pPr>
          </a:lstStyle>
          <a:p>
            <a:r>
              <a:rPr lang="en-US" dirty="0"/>
              <a:t>Title</a:t>
            </a:r>
          </a:p>
        </p:txBody>
      </p:sp>
      <p:sp>
        <p:nvSpPr>
          <p:cNvPr id="3" name="Text Placeholder 2">
            <a:extLst>
              <a:ext uri="{FF2B5EF4-FFF2-40B4-BE49-F238E27FC236}">
                <a16:creationId xmlns:a16="http://schemas.microsoft.com/office/drawing/2014/main" id="{A4015781-2431-48C9-AEF1-52FBD41AF3FC}"/>
              </a:ext>
            </a:extLst>
          </p:cNvPr>
          <p:cNvSpPr>
            <a:spLocks noGrp="1"/>
          </p:cNvSpPr>
          <p:nvPr>
            <p:ph type="body" sz="quarter" idx="11" hasCustomPrompt="1"/>
          </p:nvPr>
        </p:nvSpPr>
        <p:spPr>
          <a:xfrm>
            <a:off x="584200" y="1286005"/>
            <a:ext cx="3187700" cy="4911595"/>
          </a:xfrm>
        </p:spPr>
        <p:txBody>
          <a:bodyPr anchor="t">
            <a:noAutofit/>
          </a:bodyPr>
          <a:lstStyle>
            <a:lvl1pPr marL="0" indent="0">
              <a:spcAft>
                <a:spcPts val="600"/>
              </a:spcAft>
              <a:buFont typeface="Wingdings" panose="05000000000000000000" pitchFamily="2" charset="2"/>
              <a:buNone/>
              <a:defRPr sz="2000">
                <a:solidFill>
                  <a:schemeClr val="tx1"/>
                </a:solidFill>
              </a:defRPr>
            </a:lvl1pPr>
          </a:lstStyle>
          <a:p>
            <a:pPr lvl="0"/>
            <a:r>
              <a:rPr lang="en-US" dirty="0"/>
              <a:t>Subtitle</a:t>
            </a:r>
          </a:p>
        </p:txBody>
      </p:sp>
      <p:sp>
        <p:nvSpPr>
          <p:cNvPr id="6" name="TextBox 5">
            <a:extLst>
              <a:ext uri="{FF2B5EF4-FFF2-40B4-BE49-F238E27FC236}">
                <a16:creationId xmlns:a16="http://schemas.microsoft.com/office/drawing/2014/main" id="{A1DC2181-37AB-40A3-B61C-1DE7DBB57D63}"/>
              </a:ext>
            </a:extLst>
          </p:cNvPr>
          <p:cNvSpPr txBox="1"/>
          <p:nvPr userDrawn="1"/>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1882981845"/>
      </p:ext>
    </p:extLst>
  </p:cSld>
  <p:clrMapOvr>
    <a:masterClrMapping/>
  </p:clrMapOvr>
  <p:transition>
    <p:fade/>
  </p:transition>
  <p:extLst>
    <p:ext uri="{DCECCB84-F9BA-43D5-87BE-67443E8EF086}">
      <p15:sldGuideLst xmlns:p15="http://schemas.microsoft.com/office/powerpoint/2012/main">
        <p15:guide id="13" pos="2744">
          <p15:clr>
            <a:srgbClr val="5ACBF0"/>
          </p15:clr>
        </p15:guide>
        <p15:guide id="29" orient="horz" pos="2160">
          <p15:clr>
            <a:srgbClr val="5ACBF0"/>
          </p15:clr>
        </p15:guide>
        <p15:guide id="30" pos="2376">
          <p15:clr>
            <a:srgbClr val="5ACBF0"/>
          </p15:clr>
        </p15:guide>
        <p15:guide id="31" pos="3113">
          <p15:clr>
            <a:srgbClr val="5ACBF0"/>
          </p15:clr>
        </p15:guide>
      </p15:sldGuideLst>
    </p:ext>
  </p:extLst>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Blank 4">
    <p:spTree>
      <p:nvGrpSpPr>
        <p:cNvPr id="1" name=""/>
        <p:cNvGrpSpPr/>
        <p:nvPr/>
      </p:nvGrpSpPr>
      <p:grpSpPr>
        <a:xfrm>
          <a:off x="0" y="0"/>
          <a:ext cx="0" cy="0"/>
          <a:chOff x="0" y="0"/>
          <a:chExt cx="0" cy="0"/>
        </a:xfrm>
      </p:grpSpPr>
    </p:spTree>
    <p:extLst>
      <p:ext uri="{BB962C8B-B14F-4D97-AF65-F5344CB8AC3E}">
        <p14:creationId xmlns:p14="http://schemas.microsoft.com/office/powerpoint/2010/main" val="2802636877"/>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Section divider + photo">
    <p:bg>
      <p:bgPr>
        <a:solidFill>
          <a:schemeClr val="bg2"/>
        </a:solidFill>
        <a:effectLst/>
      </p:bgPr>
    </p:bg>
    <p:spTree>
      <p:nvGrpSpPr>
        <p:cNvPr id="1" name=""/>
        <p:cNvGrpSpPr/>
        <p:nvPr/>
      </p:nvGrpSpPr>
      <p:grpSpPr>
        <a:xfrm>
          <a:off x="0" y="0"/>
          <a:ext cx="0" cy="0"/>
          <a:chOff x="0" y="0"/>
          <a:chExt cx="0" cy="0"/>
        </a:xfrm>
      </p:grpSpPr>
      <p:sp>
        <p:nvSpPr>
          <p:cNvPr id="4" name="Picture Placeholder" descr="This photo is a 'placeholder' only. Drag or drop your photo here, or click and tap the center to insert a photo.">
            <a:extLst>
              <a:ext uri="{FF2B5EF4-FFF2-40B4-BE49-F238E27FC236}">
                <a16:creationId xmlns:a16="http://schemas.microsoft.com/office/drawing/2014/main" id="{0844D09D-1B98-1848-E708-C357D319EAE8}"/>
              </a:ext>
            </a:extLst>
          </p:cNvPr>
          <p:cNvSpPr>
            <a:spLocks noGrp="1"/>
          </p:cNvSpPr>
          <p:nvPr>
            <p:ph type="pic" sz="quarter" idx="15" hasCustomPrompt="1"/>
          </p:nvPr>
        </p:nvSpPr>
        <p:spPr bwMode="ltGray">
          <a:xfrm>
            <a:off x="8077200" y="0"/>
            <a:ext cx="4114800" cy="6858000"/>
          </a:xfrm>
          <a:prstGeom prst="rect">
            <a:avLst/>
          </a:prstGeom>
          <a:solidFill>
            <a:srgbClr val="D9D9D6"/>
          </a:solidFill>
        </p:spPr>
        <p:txBody>
          <a:bodyPr lIns="0" tIns="0" rIns="0" bIns="1005840" anchor="ctr" anchorCtr="0">
            <a:noAutofit/>
          </a:bodyPr>
          <a:lstStyle>
            <a:lvl1pPr marL="0" indent="0" algn="ctr">
              <a:lnSpc>
                <a:spcPct val="100000"/>
              </a:lnSpc>
              <a:buNone/>
              <a:defRPr sz="1200" b="1">
                <a:solidFill>
                  <a:srgbClr val="000000"/>
                </a:solidFill>
                <a:latin typeface="+mn-lt"/>
                <a:cs typeface="Segoe UI" panose="020B0502040204020203" pitchFamily="34" charset="0"/>
              </a:defRPr>
            </a:lvl1pPr>
          </a:lstStyle>
          <a:p>
            <a:r>
              <a:rPr lang="en-US" dirty="0"/>
              <a:t>Drag &amp; drop your photo here </a:t>
            </a:r>
            <a:br>
              <a:rPr lang="en-US" dirty="0"/>
            </a:br>
            <a:r>
              <a:rPr lang="en-US" dirty="0"/>
              <a:t>or click or tap icon below </a:t>
            </a:r>
            <a:br>
              <a:rPr lang="en-US" dirty="0"/>
            </a:br>
            <a:r>
              <a:rPr lang="en-US" dirty="0"/>
              <a:t>to insert</a:t>
            </a:r>
          </a:p>
        </p:txBody>
      </p:sp>
      <p:sp>
        <p:nvSpPr>
          <p:cNvPr id="6" name="Title 1">
            <a:extLst>
              <a:ext uri="{FF2B5EF4-FFF2-40B4-BE49-F238E27FC236}">
                <a16:creationId xmlns:a16="http://schemas.microsoft.com/office/drawing/2014/main" id="{08C17B26-DE30-95C8-FD3B-763B2FF79586}"/>
              </a:ext>
            </a:extLst>
          </p:cNvPr>
          <p:cNvSpPr>
            <a:spLocks noGrp="1"/>
          </p:cNvSpPr>
          <p:nvPr>
            <p:ph type="title" hasCustomPrompt="1"/>
          </p:nvPr>
        </p:nvSpPr>
        <p:spPr bwMode="white">
          <a:xfrm>
            <a:off x="582042" y="2715055"/>
            <a:ext cx="7495158" cy="677108"/>
          </a:xfrm>
          <a:noFill/>
        </p:spPr>
        <p:txBody>
          <a:bodyPr wrap="square" lIns="0" tIns="0" rIns="0" bIns="0" anchor="b" anchorCtr="0">
            <a:spAutoFit/>
          </a:bodyPr>
          <a:lstStyle>
            <a:lvl1pPr>
              <a:defRPr sz="4400" b="0" i="0" spc="-50" baseline="0">
                <a:gradFill flip="none" rotWithShape="1">
                  <a:gsLst>
                    <a:gs pos="80000">
                      <a:srgbClr val="0078D4"/>
                    </a:gs>
                    <a:gs pos="20000">
                      <a:schemeClr val="accent4"/>
                    </a:gs>
                  </a:gsLst>
                  <a:lin ang="13500000" scaled="1"/>
                  <a:tileRect/>
                </a:gradFill>
                <a:latin typeface="+mj-lt"/>
                <a:cs typeface="Segoe UI" panose="020B0502040204020203" pitchFamily="34" charset="0"/>
              </a:defRPr>
            </a:lvl1pPr>
          </a:lstStyle>
          <a:p>
            <a:r>
              <a:rPr lang="en-US"/>
              <a:t>Section divider title</a:t>
            </a:r>
          </a:p>
        </p:txBody>
      </p:sp>
      <p:sp>
        <p:nvSpPr>
          <p:cNvPr id="7" name="Text Placeholder 4">
            <a:extLst>
              <a:ext uri="{FF2B5EF4-FFF2-40B4-BE49-F238E27FC236}">
                <a16:creationId xmlns:a16="http://schemas.microsoft.com/office/drawing/2014/main" id="{D93E4710-C817-8845-6E3F-ECAF7ECD021D}"/>
              </a:ext>
            </a:extLst>
          </p:cNvPr>
          <p:cNvSpPr>
            <a:spLocks noGrp="1"/>
          </p:cNvSpPr>
          <p:nvPr>
            <p:ph type="body" sz="quarter" idx="12" hasCustomPrompt="1"/>
          </p:nvPr>
        </p:nvSpPr>
        <p:spPr bwMode="white">
          <a:xfrm>
            <a:off x="594173" y="3679663"/>
            <a:ext cx="6949440" cy="369332"/>
          </a:xfrm>
          <a:prstGeom prst="rect">
            <a:avLst/>
          </a:prstGeom>
          <a:noFill/>
        </p:spPr>
        <p:txBody>
          <a:bodyPr wrap="square" lIns="0" tIns="0" rIns="0" bIns="0">
            <a:spAutoFit/>
          </a:bodyPr>
          <a:lstStyle>
            <a:lvl1pPr marL="0" indent="0">
              <a:spcBef>
                <a:spcPts val="0"/>
              </a:spcBef>
              <a:buNone/>
              <a:defRPr sz="2400" spc="0" baseline="0">
                <a:solidFill>
                  <a:schemeClr val="tx1"/>
                </a:solidFill>
                <a:latin typeface="+mn-lt"/>
                <a:cs typeface="Segoe UI" panose="020B0502040204020203" pitchFamily="34" charset="0"/>
              </a:defRPr>
            </a:lvl1pPr>
          </a:lstStyle>
          <a:p>
            <a:pPr lvl="0"/>
            <a:r>
              <a:rPr lang="en-US"/>
              <a:t>Speaker name or subtitle</a:t>
            </a:r>
          </a:p>
        </p:txBody>
      </p:sp>
    </p:spTree>
    <p:extLst>
      <p:ext uri="{BB962C8B-B14F-4D97-AF65-F5344CB8AC3E}">
        <p14:creationId xmlns:p14="http://schemas.microsoft.com/office/powerpoint/2010/main" val="5871706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pos="5075">
          <p15:clr>
            <a:srgbClr val="FBAE40"/>
          </p15:clr>
        </p15:guide>
        <p15:guide id="2" orient="horz" pos="2450">
          <p15:clr>
            <a:srgbClr val="FBAE40"/>
          </p15:clr>
        </p15:guide>
        <p15:guide id="3" orient="horz" pos="2647">
          <p15:clr>
            <a:srgbClr val="FBAE40"/>
          </p15:clr>
        </p15:guide>
      </p15:sldGuideLst>
    </p:ext>
  </p:extLst>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Three picture conten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260F77E-464D-46F7-A8F8-6F281DAB0C7A}"/>
              </a:ext>
            </a:extLst>
          </p:cNvPr>
          <p:cNvSpPr>
            <a:spLocks noGrp="1"/>
          </p:cNvSpPr>
          <p:nvPr>
            <p:ph type="title"/>
          </p:nvPr>
        </p:nvSpPr>
        <p:spPr>
          <a:xfrm>
            <a:off x="588263" y="457200"/>
            <a:ext cx="11018520" cy="983234"/>
          </a:xfrm>
        </p:spPr>
        <p:txBody>
          <a:bodyPr/>
          <a:lstStyle/>
          <a:p>
            <a:r>
              <a:rPr lang="en-US"/>
              <a:t>Click to edit Master title style</a:t>
            </a:r>
          </a:p>
        </p:txBody>
      </p:sp>
      <p:sp>
        <p:nvSpPr>
          <p:cNvPr id="4" name="Text Placeholder 3">
            <a:extLst>
              <a:ext uri="{FF2B5EF4-FFF2-40B4-BE49-F238E27FC236}">
                <a16:creationId xmlns:a16="http://schemas.microsoft.com/office/drawing/2014/main" id="{AE833B58-0629-4A46-8711-902C16A99314}"/>
              </a:ext>
            </a:extLst>
          </p:cNvPr>
          <p:cNvSpPr>
            <a:spLocks noGrp="1"/>
          </p:cNvSpPr>
          <p:nvPr>
            <p:ph type="body" sz="quarter" idx="16"/>
          </p:nvPr>
        </p:nvSpPr>
        <p:spPr>
          <a:xfrm>
            <a:off x="582613" y="5689600"/>
            <a:ext cx="3475037" cy="579438"/>
          </a:xfrm>
        </p:spPr>
        <p:txBody>
          <a:bodyPr/>
          <a:lstStyle>
            <a:lvl1pPr marL="0" indent="0" algn="l">
              <a:spcBef>
                <a:spcPts val="0"/>
              </a:spcBef>
              <a:buNone/>
              <a:defRPr sz="1800">
                <a:latin typeface="+mj-lt"/>
              </a:defRPr>
            </a:lvl1pPr>
          </a:lstStyle>
          <a:p>
            <a:pPr lvl="0"/>
            <a:r>
              <a:rPr lang="en-US"/>
              <a:t>Click to edit Master text styles</a:t>
            </a:r>
          </a:p>
        </p:txBody>
      </p:sp>
      <p:sp>
        <p:nvSpPr>
          <p:cNvPr id="9" name="Picture Placeholder" descr="This photo is a 'placeholder' only. Drag or drop your photo here, or click and tap the center to insert a photo.">
            <a:extLst>
              <a:ext uri="{FF2B5EF4-FFF2-40B4-BE49-F238E27FC236}">
                <a16:creationId xmlns:a16="http://schemas.microsoft.com/office/drawing/2014/main" id="{1231301F-62BD-4CF6-8990-CDF00AFC8CCF}"/>
              </a:ext>
            </a:extLst>
          </p:cNvPr>
          <p:cNvSpPr>
            <a:spLocks noGrp="1"/>
          </p:cNvSpPr>
          <p:nvPr>
            <p:ph type="pic" sz="quarter" idx="13" hasCustomPrompt="1"/>
          </p:nvPr>
        </p:nvSpPr>
        <p:spPr bwMode="ltGray">
          <a:xfrm>
            <a:off x="582612" y="2025650"/>
            <a:ext cx="3474720" cy="3474720"/>
          </a:xfrm>
          <a:blipFill>
            <a:blip r:embed="rId2"/>
            <a:stretch>
              <a:fillRect/>
            </a:stretch>
          </a:blipFill>
        </p:spPr>
        <p:txBody>
          <a:bodyPr lIns="0" tIns="0" rIns="0" bIns="1005840" anchor="ctr" anchorCtr="0">
            <a:noAutofit/>
          </a:bodyPr>
          <a:lstStyle>
            <a:lvl1pPr marL="0" indent="0" algn="ctr">
              <a:lnSpc>
                <a:spcPct val="100000"/>
              </a:lnSpc>
              <a:buNone/>
              <a:defRPr sz="800" b="1">
                <a:solidFill>
                  <a:srgbClr val="000000"/>
                </a:solidFill>
                <a:latin typeface="+mn-lt"/>
                <a:cs typeface="Segoe UI" panose="020B0502040204020203" pitchFamily="34" charset="0"/>
              </a:defRPr>
            </a:lvl1pPr>
          </a:lstStyle>
          <a:p>
            <a:r>
              <a:rPr lang="en-US" dirty="0"/>
              <a:t>Drag &amp; drop your photo here </a:t>
            </a:r>
            <a:br>
              <a:rPr lang="en-US" dirty="0"/>
            </a:br>
            <a:r>
              <a:rPr lang="en-US" dirty="0"/>
              <a:t>or click or tap icon below </a:t>
            </a:r>
            <a:br>
              <a:rPr lang="en-US" dirty="0"/>
            </a:br>
            <a:r>
              <a:rPr lang="en-US" dirty="0"/>
              <a:t>to insert</a:t>
            </a:r>
          </a:p>
        </p:txBody>
      </p:sp>
      <p:sp>
        <p:nvSpPr>
          <p:cNvPr id="12" name="Text Placeholder 3">
            <a:extLst>
              <a:ext uri="{FF2B5EF4-FFF2-40B4-BE49-F238E27FC236}">
                <a16:creationId xmlns:a16="http://schemas.microsoft.com/office/drawing/2014/main" id="{7E8A9C08-F392-459F-B90B-EDBF4A830C55}"/>
              </a:ext>
            </a:extLst>
          </p:cNvPr>
          <p:cNvSpPr>
            <a:spLocks noGrp="1"/>
          </p:cNvSpPr>
          <p:nvPr>
            <p:ph type="body" sz="quarter" idx="17"/>
          </p:nvPr>
        </p:nvSpPr>
        <p:spPr>
          <a:xfrm>
            <a:off x="4358640" y="5689600"/>
            <a:ext cx="3475037" cy="579438"/>
          </a:xfrm>
        </p:spPr>
        <p:txBody>
          <a:bodyPr/>
          <a:lstStyle>
            <a:lvl1pPr marL="0" indent="0" algn="l">
              <a:spcBef>
                <a:spcPts val="0"/>
              </a:spcBef>
              <a:buNone/>
              <a:defRPr sz="1800">
                <a:latin typeface="+mj-lt"/>
              </a:defRPr>
            </a:lvl1pPr>
          </a:lstStyle>
          <a:p>
            <a:pPr lvl="0"/>
            <a:r>
              <a:rPr lang="en-US"/>
              <a:t>Click to edit Master text styles</a:t>
            </a:r>
          </a:p>
        </p:txBody>
      </p:sp>
      <p:sp>
        <p:nvSpPr>
          <p:cNvPr id="10" name="Picture Placeholder" descr="This photo is a 'placeholder' only. Drag or drop your photo here, or click and tap the center to insert a photo.">
            <a:extLst>
              <a:ext uri="{FF2B5EF4-FFF2-40B4-BE49-F238E27FC236}">
                <a16:creationId xmlns:a16="http://schemas.microsoft.com/office/drawing/2014/main" id="{7E401A97-B3D4-43E4-9B09-8AD4B6B26068}"/>
              </a:ext>
            </a:extLst>
          </p:cNvPr>
          <p:cNvSpPr>
            <a:spLocks noGrp="1"/>
          </p:cNvSpPr>
          <p:nvPr>
            <p:ph type="pic" sz="quarter" idx="14" hasCustomPrompt="1"/>
          </p:nvPr>
        </p:nvSpPr>
        <p:spPr bwMode="ltGray">
          <a:xfrm>
            <a:off x="4358640" y="2025650"/>
            <a:ext cx="3474720" cy="3474720"/>
          </a:xfrm>
          <a:blipFill>
            <a:blip r:embed="rId2"/>
            <a:stretch>
              <a:fillRect/>
            </a:stretch>
          </a:blipFill>
        </p:spPr>
        <p:txBody>
          <a:bodyPr lIns="0" tIns="0" rIns="0" bIns="1005840" anchor="ctr" anchorCtr="0">
            <a:noAutofit/>
          </a:bodyPr>
          <a:lstStyle>
            <a:lvl1pPr marL="0" indent="0" algn="ctr">
              <a:lnSpc>
                <a:spcPct val="100000"/>
              </a:lnSpc>
              <a:buNone/>
              <a:defRPr sz="800" b="1">
                <a:solidFill>
                  <a:srgbClr val="000000"/>
                </a:solidFill>
                <a:latin typeface="+mn-lt"/>
                <a:cs typeface="Segoe UI" panose="020B0502040204020203" pitchFamily="34" charset="0"/>
              </a:defRPr>
            </a:lvl1pPr>
          </a:lstStyle>
          <a:p>
            <a:r>
              <a:rPr lang="en-US" dirty="0"/>
              <a:t>Drag &amp; drop your photo here </a:t>
            </a:r>
            <a:br>
              <a:rPr lang="en-US" dirty="0"/>
            </a:br>
            <a:r>
              <a:rPr lang="en-US" dirty="0"/>
              <a:t>or click or tap icon below </a:t>
            </a:r>
            <a:br>
              <a:rPr lang="en-US" dirty="0"/>
            </a:br>
            <a:r>
              <a:rPr lang="en-US" dirty="0"/>
              <a:t>to insert</a:t>
            </a:r>
          </a:p>
        </p:txBody>
      </p:sp>
      <p:sp>
        <p:nvSpPr>
          <p:cNvPr id="13" name="Text Placeholder 3">
            <a:extLst>
              <a:ext uri="{FF2B5EF4-FFF2-40B4-BE49-F238E27FC236}">
                <a16:creationId xmlns:a16="http://schemas.microsoft.com/office/drawing/2014/main" id="{05B401B2-8D93-427E-90A4-52337B3965E8}"/>
              </a:ext>
            </a:extLst>
          </p:cNvPr>
          <p:cNvSpPr>
            <a:spLocks noGrp="1"/>
          </p:cNvSpPr>
          <p:nvPr>
            <p:ph type="body" sz="quarter" idx="18"/>
          </p:nvPr>
        </p:nvSpPr>
        <p:spPr>
          <a:xfrm>
            <a:off x="8134351" y="5689600"/>
            <a:ext cx="3475037" cy="579438"/>
          </a:xfrm>
        </p:spPr>
        <p:txBody>
          <a:bodyPr/>
          <a:lstStyle>
            <a:lvl1pPr marL="0" indent="0" algn="l">
              <a:spcBef>
                <a:spcPts val="0"/>
              </a:spcBef>
              <a:buNone/>
              <a:defRPr sz="1800">
                <a:latin typeface="+mj-lt"/>
              </a:defRPr>
            </a:lvl1pPr>
          </a:lstStyle>
          <a:p>
            <a:pPr lvl="0"/>
            <a:r>
              <a:rPr lang="en-US"/>
              <a:t>Click to edit Master text styles</a:t>
            </a:r>
          </a:p>
        </p:txBody>
      </p:sp>
      <p:sp>
        <p:nvSpPr>
          <p:cNvPr id="11" name="Picture Placeholder" descr="This photo is a 'placeholder' only. Drag or drop your photo here, or click and tap the center to insert a photo.">
            <a:extLst>
              <a:ext uri="{FF2B5EF4-FFF2-40B4-BE49-F238E27FC236}">
                <a16:creationId xmlns:a16="http://schemas.microsoft.com/office/drawing/2014/main" id="{7223C820-5673-4288-A9D6-185A95066B1E}"/>
              </a:ext>
            </a:extLst>
          </p:cNvPr>
          <p:cNvSpPr>
            <a:spLocks noGrp="1"/>
          </p:cNvSpPr>
          <p:nvPr>
            <p:ph type="pic" sz="quarter" idx="15" hasCustomPrompt="1"/>
          </p:nvPr>
        </p:nvSpPr>
        <p:spPr bwMode="ltGray">
          <a:xfrm>
            <a:off x="8132063" y="2025650"/>
            <a:ext cx="3474720" cy="3474720"/>
          </a:xfrm>
          <a:blipFill>
            <a:blip r:embed="rId2"/>
            <a:stretch>
              <a:fillRect/>
            </a:stretch>
          </a:blipFill>
        </p:spPr>
        <p:txBody>
          <a:bodyPr lIns="0" tIns="0" rIns="0" bIns="1005840" anchor="ctr" anchorCtr="0">
            <a:noAutofit/>
          </a:bodyPr>
          <a:lstStyle>
            <a:lvl1pPr marL="0" indent="0" algn="ctr">
              <a:lnSpc>
                <a:spcPct val="100000"/>
              </a:lnSpc>
              <a:buNone/>
              <a:defRPr sz="800" b="1">
                <a:solidFill>
                  <a:srgbClr val="000000"/>
                </a:solidFill>
                <a:latin typeface="+mn-lt"/>
                <a:cs typeface="Segoe UI" panose="020B0502040204020203" pitchFamily="34" charset="0"/>
              </a:defRPr>
            </a:lvl1pPr>
          </a:lstStyle>
          <a:p>
            <a:r>
              <a:rPr lang="en-US" dirty="0"/>
              <a:t>Drag &amp; drop your photo here </a:t>
            </a:r>
            <a:br>
              <a:rPr lang="en-US" dirty="0"/>
            </a:br>
            <a:r>
              <a:rPr lang="en-US" dirty="0"/>
              <a:t>or click or tap icon below </a:t>
            </a:r>
            <a:br>
              <a:rPr lang="en-US" dirty="0"/>
            </a:br>
            <a:r>
              <a:rPr lang="en-US" dirty="0"/>
              <a:t>to insert</a:t>
            </a:r>
          </a:p>
        </p:txBody>
      </p:sp>
      <p:sp>
        <p:nvSpPr>
          <p:cNvPr id="14" name="TextBox 13">
            <a:extLst>
              <a:ext uri="{FF2B5EF4-FFF2-40B4-BE49-F238E27FC236}">
                <a16:creationId xmlns:a16="http://schemas.microsoft.com/office/drawing/2014/main" id="{B2F9ED1A-9FCE-462D-B16F-2A263C5EA46D}"/>
              </a:ext>
            </a:extLst>
          </p:cNvPr>
          <p:cNvSpPr txBox="1"/>
          <p:nvPr userDrawn="1"/>
        </p:nvSpPr>
        <p:spPr>
          <a:xfrm>
            <a:off x="12355721" y="-203944"/>
            <a:ext cx="577081" cy="153888"/>
          </a:xfrm>
          <a:prstGeom prst="rect">
            <a:avLst/>
          </a:prstGeom>
          <a:noFill/>
        </p:spPr>
        <p:txBody>
          <a:bodyPr wrap="none" lIns="0" tIns="0" rIns="0" bIns="0" rtlCol="0">
            <a:spAutoFit/>
          </a:bodyPr>
          <a:lstStyle/>
          <a:p>
            <a:pPr algn="l"/>
            <a:r>
              <a:rPr lang="en-US" sz="1000" dirty="0">
                <a:solidFill>
                  <a:srgbClr val="A3A3A3"/>
                </a:solidFill>
              </a:rPr>
              <a:t>ELT layout</a:t>
            </a:r>
          </a:p>
        </p:txBody>
      </p:sp>
    </p:spTree>
    <p:extLst>
      <p:ext uri="{BB962C8B-B14F-4D97-AF65-F5344CB8AC3E}">
        <p14:creationId xmlns:p14="http://schemas.microsoft.com/office/powerpoint/2010/main" val="2138533901"/>
      </p:ext>
    </p:extLst>
  </p:cSld>
  <p:clrMapOvr>
    <a:masterClrMapping/>
  </p:clrMapOvr>
  <p:transition>
    <p:fade/>
  </p:transition>
  <p:extLst>
    <p:ext uri="{DCECCB84-F9BA-43D5-87BE-67443E8EF086}">
      <p15:sldGuideLst xmlns:p15="http://schemas.microsoft.com/office/powerpoint/2012/main">
        <p15:guide id="3" orient="horz" pos="3584">
          <p15:clr>
            <a:srgbClr val="5ACBF0"/>
          </p15:clr>
        </p15:guide>
        <p15:guide id="4" orient="horz" pos="1276">
          <p15:clr>
            <a:srgbClr val="5ACBF0"/>
          </p15:clr>
        </p15:guide>
        <p15:guide id="5" orient="horz" pos="288">
          <p15:clr>
            <a:srgbClr val="5ACBF0"/>
          </p15:clr>
        </p15:guide>
        <p15:guide id="6" pos="2557">
          <p15:clr>
            <a:srgbClr val="5ACBF0"/>
          </p15:clr>
        </p15:guide>
        <p15:guide id="7" pos="2744">
          <p15:clr>
            <a:srgbClr val="5ACBF0"/>
          </p15:clr>
        </p15:guide>
        <p15:guide id="8" pos="4936">
          <p15:clr>
            <a:srgbClr val="5ACBF0"/>
          </p15:clr>
        </p15:guide>
        <p15:guide id="9" pos="5123">
          <p15:clr>
            <a:srgbClr val="5ACBF0"/>
          </p15:clr>
        </p15:guide>
      </p15:sldGuideLst>
    </p:ext>
  </p:extLst>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8_Title Only">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0DD24FF4-5EAD-0ADD-A846-C1BCE8D135D0}"/>
              </a:ext>
              <a:ext uri="{C183D7F6-B498-43B3-948B-1728B52AA6E4}">
                <adec:decorative xmlns:adec="http://schemas.microsoft.com/office/drawing/2017/decorative" val="1"/>
              </a:ext>
            </a:extLst>
          </p:cNvPr>
          <p:cNvPicPr>
            <a:picLocks noChangeAspect="1"/>
          </p:cNvPicPr>
          <p:nvPr/>
        </p:nvPicPr>
        <p:blipFill rotWithShape="1">
          <a:blip r:embed="rId2" cstate="email">
            <a:extLst>
              <a:ext uri="{BEBA8EAE-BF5A-486C-A8C5-ECC9F3942E4B}">
                <a14:imgProps xmlns:a14="http://schemas.microsoft.com/office/drawing/2010/main">
                  <a14:imgLayer r:embed="rId3">
                    <a14:imgEffect>
                      <a14:sharpenSoften amount="-100000"/>
                    </a14:imgEffect>
                  </a14:imgLayer>
                </a14:imgProps>
              </a:ext>
              <a:ext uri="{28A0092B-C50C-407E-A947-70E740481C1C}">
                <a14:useLocalDpi xmlns:a14="http://schemas.microsoft.com/office/drawing/2010/main" val="0"/>
              </a:ext>
            </a:extLst>
          </a:blip>
          <a:srcRect/>
          <a:stretch/>
        </p:blipFill>
        <p:spPr>
          <a:xfrm>
            <a:off x="4118921" y="1"/>
            <a:ext cx="8073079" cy="6858000"/>
          </a:xfrm>
          <a:prstGeom prst="rect">
            <a:avLst/>
          </a:prstGeom>
        </p:spPr>
      </p:pic>
      <p:sp>
        <p:nvSpPr>
          <p:cNvPr id="13" name="Rectangle 12">
            <a:extLst>
              <a:ext uri="{FF2B5EF4-FFF2-40B4-BE49-F238E27FC236}">
                <a16:creationId xmlns:a16="http://schemas.microsoft.com/office/drawing/2014/main" id="{5873A11F-C1A1-34D9-F602-ED13399C11E5}"/>
              </a:ext>
              <a:ext uri="{C183D7F6-B498-43B3-948B-1728B52AA6E4}">
                <adec:decorative xmlns:adec="http://schemas.microsoft.com/office/drawing/2017/decorative" val="1"/>
              </a:ext>
            </a:extLst>
          </p:cNvPr>
          <p:cNvSpPr>
            <a:spLocks/>
          </p:cNvSpPr>
          <p:nvPr/>
        </p:nvSpPr>
        <p:spPr bwMode="auto">
          <a:xfrm>
            <a:off x="3782205" y="1"/>
            <a:ext cx="5288317" cy="6858000"/>
          </a:xfrm>
          <a:prstGeom prst="rect">
            <a:avLst/>
          </a:prstGeom>
          <a:gradFill flip="none" rotWithShape="1">
            <a:gsLst>
              <a:gs pos="19000">
                <a:schemeClr val="bg1"/>
              </a:gs>
              <a:gs pos="100000">
                <a:schemeClr val="bg1">
                  <a:alpha val="0"/>
                </a:schemeClr>
              </a:gs>
            </a:gsLst>
            <a:lin ang="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dirty="0">
              <a:ln>
                <a:noFill/>
              </a:ln>
              <a:solidFill>
                <a:srgbClr val="FFFFFF"/>
              </a:solidFill>
              <a:effectLst/>
              <a:uLnTx/>
              <a:uFillTx/>
              <a:latin typeface="Segoe UI"/>
              <a:ea typeface="Segoe UI" pitchFamily="34" charset="0"/>
              <a:cs typeface="Segoe UI" pitchFamily="34" charset="0"/>
            </a:endParaRPr>
          </a:p>
        </p:txBody>
      </p:sp>
      <p:sp>
        <p:nvSpPr>
          <p:cNvPr id="11" name="Rectangle 10">
            <a:extLst>
              <a:ext uri="{FF2B5EF4-FFF2-40B4-BE49-F238E27FC236}">
                <a16:creationId xmlns:a16="http://schemas.microsoft.com/office/drawing/2014/main" id="{BABC1A0E-0E15-08A9-B981-FC99391A5289}"/>
              </a:ext>
            </a:extLst>
          </p:cNvPr>
          <p:cNvSpPr>
            <a:spLocks/>
          </p:cNvSpPr>
          <p:nvPr userDrawn="1"/>
        </p:nvSpPr>
        <p:spPr bwMode="auto">
          <a:xfrm>
            <a:off x="0" y="0"/>
            <a:ext cx="6761021" cy="6857999"/>
          </a:xfrm>
          <a:prstGeom prst="rect">
            <a:avLst/>
          </a:prstGeom>
          <a:gradFill flip="none" rotWithShape="1">
            <a:gsLst>
              <a:gs pos="66000">
                <a:schemeClr val="bg1"/>
              </a:gs>
              <a:gs pos="100000">
                <a:schemeClr val="bg1">
                  <a:alpha val="0"/>
                </a:schemeClr>
              </a:gs>
            </a:gsLst>
            <a:lin ang="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dirty="0">
              <a:solidFill>
                <a:srgbClr val="FFFFFF"/>
              </a:solidFill>
              <a:ea typeface="Segoe UI" pitchFamily="34" charset="0"/>
              <a:cs typeface="Segoe UI" pitchFamily="34" charset="0"/>
            </a:endParaRPr>
          </a:p>
        </p:txBody>
      </p:sp>
      <p:pic>
        <p:nvPicPr>
          <p:cNvPr id="8" name="Picture 7" descr="Background pattern&#10;&#10;Description automatically generated">
            <a:extLst>
              <a:ext uri="{FF2B5EF4-FFF2-40B4-BE49-F238E27FC236}">
                <a16:creationId xmlns:a16="http://schemas.microsoft.com/office/drawing/2014/main" id="{FDE99B06-440F-1577-A1AA-195994924DBB}"/>
              </a:ext>
            </a:extLst>
          </p:cNvPr>
          <p:cNvPicPr>
            <a:picLocks noChangeAspect="1"/>
          </p:cNvPicPr>
          <p:nvPr userDrawn="1"/>
        </p:nvPicPr>
        <p:blipFill>
          <a:blip r:embed="rId4" cstate="print">
            <a:alphaModFix amt="50000"/>
            <a:extLst>
              <a:ext uri="{BEBA8EAE-BF5A-486C-A8C5-ECC9F3942E4B}">
                <a14:imgProps xmlns:a14="http://schemas.microsoft.com/office/drawing/2010/main">
                  <a14:imgLayer r:embed="rId5">
                    <a14:imgEffect>
                      <a14:brightnessContrast bright="-5000"/>
                    </a14:imgEffect>
                  </a14:imgLayer>
                </a14:imgProps>
              </a:ext>
              <a:ext uri="{28A0092B-C50C-407E-A947-70E740481C1C}">
                <a14:useLocalDpi xmlns:a14="http://schemas.microsoft.com/office/drawing/2010/main" val="0"/>
              </a:ext>
            </a:extLst>
          </a:blip>
          <a:stretch>
            <a:fillRect/>
          </a:stretch>
        </p:blipFill>
        <p:spPr>
          <a:xfrm>
            <a:off x="0" y="0"/>
            <a:ext cx="12192000" cy="6857999"/>
          </a:xfrm>
          <a:prstGeom prst="rect">
            <a:avLst/>
          </a:prstGeom>
        </p:spPr>
      </p:pic>
      <p:sp>
        <p:nvSpPr>
          <p:cNvPr id="9" name="Rectangle 8">
            <a:extLst>
              <a:ext uri="{FF2B5EF4-FFF2-40B4-BE49-F238E27FC236}">
                <a16:creationId xmlns:a16="http://schemas.microsoft.com/office/drawing/2014/main" id="{D6729A08-7E3D-D87D-AE08-A39A67CFD219}"/>
              </a:ext>
            </a:extLst>
          </p:cNvPr>
          <p:cNvSpPr>
            <a:spLocks/>
          </p:cNvSpPr>
          <p:nvPr userDrawn="1"/>
        </p:nvSpPr>
        <p:spPr bwMode="auto">
          <a:xfrm>
            <a:off x="1" y="1"/>
            <a:ext cx="12192000" cy="6858000"/>
          </a:xfrm>
          <a:prstGeom prst="rect">
            <a:avLst/>
          </a:prstGeom>
          <a:gradFill>
            <a:gsLst>
              <a:gs pos="0">
                <a:schemeClr val="bg1"/>
              </a:gs>
              <a:gs pos="38000">
                <a:schemeClr val="bg1">
                  <a:alpha val="0"/>
                </a:schemeClr>
              </a:gs>
            </a:gsLst>
            <a:lin ang="2400000" scaled="0"/>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dirty="0">
              <a:solidFill>
                <a:srgbClr val="FFFFFF"/>
              </a:solidFill>
              <a:ea typeface="Segoe UI" pitchFamily="34" charset="0"/>
              <a:cs typeface="Segoe UI" pitchFamily="34" charset="0"/>
            </a:endParaRPr>
          </a:p>
        </p:txBody>
      </p:sp>
      <p:sp>
        <p:nvSpPr>
          <p:cNvPr id="5" name="Title 6">
            <a:extLst>
              <a:ext uri="{FF2B5EF4-FFF2-40B4-BE49-F238E27FC236}">
                <a16:creationId xmlns:a16="http://schemas.microsoft.com/office/drawing/2014/main" id="{51C9B6F3-E735-840E-3BE2-D2B3CC818C47}"/>
              </a:ext>
            </a:extLst>
          </p:cNvPr>
          <p:cNvSpPr>
            <a:spLocks noGrp="1"/>
          </p:cNvSpPr>
          <p:nvPr userDrawn="1">
            <p:ph type="title"/>
          </p:nvPr>
        </p:nvSpPr>
        <p:spPr>
          <a:xfrm>
            <a:off x="501650" y="429198"/>
            <a:ext cx="11018520" cy="430887"/>
          </a:xfrm>
        </p:spPr>
        <p:txBody>
          <a:bodyPr lIns="0" tIns="0" rIns="0" bIns="0" anchor="t" anchorCtr="0"/>
          <a:lstStyle/>
          <a:p>
            <a:r>
              <a:rPr lang="en-US"/>
              <a:t>Click to edit Master title style</a:t>
            </a:r>
          </a:p>
        </p:txBody>
      </p:sp>
      <p:sp>
        <p:nvSpPr>
          <p:cNvPr id="6" name="Text Placeholder 2">
            <a:extLst>
              <a:ext uri="{FF2B5EF4-FFF2-40B4-BE49-F238E27FC236}">
                <a16:creationId xmlns:a16="http://schemas.microsoft.com/office/drawing/2014/main" id="{DC5275CD-9BC7-D5C8-CFA6-C95A6628B7BE}"/>
              </a:ext>
            </a:extLst>
          </p:cNvPr>
          <p:cNvSpPr>
            <a:spLocks noGrp="1"/>
          </p:cNvSpPr>
          <p:nvPr userDrawn="1">
            <p:ph type="body" sz="quarter" idx="11"/>
          </p:nvPr>
        </p:nvSpPr>
        <p:spPr>
          <a:xfrm>
            <a:off x="495300" y="946677"/>
            <a:ext cx="11018520" cy="276999"/>
          </a:xfrm>
        </p:spPr>
        <p:txBody>
          <a:bodyPr lIns="0" tIns="0" rIns="0" bIns="0"/>
          <a:lstStyle>
            <a:lvl1pPr marL="0" indent="0">
              <a:buNone/>
              <a:defRPr sz="1800">
                <a:solidFill>
                  <a:schemeClr val="tx1"/>
                </a:solidFill>
              </a:defRPr>
            </a:lvl1pPr>
          </a:lstStyle>
          <a:p>
            <a:pPr lvl="0"/>
            <a:r>
              <a:rPr lang="en-US"/>
              <a:t>Click to edit Master text styles</a:t>
            </a:r>
          </a:p>
        </p:txBody>
      </p:sp>
    </p:spTree>
    <p:extLst>
      <p:ext uri="{BB962C8B-B14F-4D97-AF65-F5344CB8AC3E}">
        <p14:creationId xmlns:p14="http://schemas.microsoft.com/office/powerpoint/2010/main" val="151644075"/>
      </p:ext>
    </p:extLst>
  </p:cSld>
  <p:clrMapOvr>
    <a:masterClrMapping/>
  </p:clrMapOvr>
  <p:transition>
    <p:fade/>
  </p:transition>
  <p:extLst>
    <p:ext uri="{DCECCB84-F9BA-43D5-87BE-67443E8EF086}">
      <p15:sldGuideLst xmlns:p15="http://schemas.microsoft.com/office/powerpoint/2012/main"/>
    </p:ext>
  </p:extLst>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Two picture conten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27DCA08-1117-4B11-AEFD-AAB2B33543F9}"/>
              </a:ext>
            </a:extLst>
          </p:cNvPr>
          <p:cNvSpPr>
            <a:spLocks noGrp="1"/>
          </p:cNvSpPr>
          <p:nvPr>
            <p:ph type="title"/>
          </p:nvPr>
        </p:nvSpPr>
        <p:spPr>
          <a:xfrm>
            <a:off x="588263" y="457200"/>
            <a:ext cx="11018520" cy="983234"/>
          </a:xfrm>
        </p:spPr>
        <p:txBody>
          <a:bodyPr/>
          <a:lstStyle/>
          <a:p>
            <a:r>
              <a:rPr lang="en-US"/>
              <a:t>Click to edit Master title style</a:t>
            </a:r>
          </a:p>
        </p:txBody>
      </p:sp>
      <p:sp>
        <p:nvSpPr>
          <p:cNvPr id="4" name="Text Placeholder 3">
            <a:extLst>
              <a:ext uri="{FF2B5EF4-FFF2-40B4-BE49-F238E27FC236}">
                <a16:creationId xmlns:a16="http://schemas.microsoft.com/office/drawing/2014/main" id="{AE833B58-0629-4A46-8711-902C16A99314}"/>
              </a:ext>
            </a:extLst>
          </p:cNvPr>
          <p:cNvSpPr>
            <a:spLocks noGrp="1"/>
          </p:cNvSpPr>
          <p:nvPr>
            <p:ph type="body" sz="quarter" idx="16"/>
          </p:nvPr>
        </p:nvSpPr>
        <p:spPr>
          <a:xfrm>
            <a:off x="584199" y="5689600"/>
            <a:ext cx="5367528" cy="579438"/>
          </a:xfrm>
        </p:spPr>
        <p:txBody>
          <a:bodyPr/>
          <a:lstStyle>
            <a:lvl1pPr marL="0" indent="0" algn="l">
              <a:spcBef>
                <a:spcPts val="0"/>
              </a:spcBef>
              <a:buNone/>
              <a:defRPr sz="1800">
                <a:latin typeface="+mj-lt"/>
              </a:defRPr>
            </a:lvl1pPr>
          </a:lstStyle>
          <a:p>
            <a:pPr lvl="0"/>
            <a:r>
              <a:rPr lang="en-US"/>
              <a:t>Click to edit Master text styles</a:t>
            </a:r>
          </a:p>
        </p:txBody>
      </p:sp>
      <p:sp>
        <p:nvSpPr>
          <p:cNvPr id="9" name="Picture Placeholder" descr="This photo is a 'placeholder' only. Drag or drop your photo here, or click and tap the center to insert a photo.">
            <a:extLst>
              <a:ext uri="{FF2B5EF4-FFF2-40B4-BE49-F238E27FC236}">
                <a16:creationId xmlns:a16="http://schemas.microsoft.com/office/drawing/2014/main" id="{1231301F-62BD-4CF6-8990-CDF00AFC8CCF}"/>
              </a:ext>
            </a:extLst>
          </p:cNvPr>
          <p:cNvSpPr>
            <a:spLocks noGrp="1"/>
          </p:cNvSpPr>
          <p:nvPr>
            <p:ph type="pic" sz="quarter" idx="13" hasCustomPrompt="1"/>
          </p:nvPr>
        </p:nvSpPr>
        <p:spPr bwMode="ltGray">
          <a:xfrm>
            <a:off x="582612" y="2025650"/>
            <a:ext cx="5367528" cy="3474720"/>
          </a:xfrm>
          <a:blipFill>
            <a:blip r:embed="rId2"/>
            <a:stretch>
              <a:fillRect/>
            </a:stretch>
          </a:blipFill>
        </p:spPr>
        <p:txBody>
          <a:bodyPr vert="horz" wrap="square" lIns="0" tIns="0" rIns="0" bIns="1188720" rtlCol="0" anchor="ctr" anchorCtr="0">
            <a:noAutofit/>
          </a:bodyPr>
          <a:lstStyle>
            <a:lvl1pPr marL="0" indent="0" algn="ctr">
              <a:buNone/>
              <a:defRPr lang="en-US" sz="1000" b="1" dirty="0">
                <a:solidFill>
                  <a:srgbClr val="000000"/>
                </a:solidFill>
              </a:defRPr>
            </a:lvl1pPr>
          </a:lstStyle>
          <a:p>
            <a:pPr marL="228600" lvl="0" indent="-228600" algn="ctr"/>
            <a:r>
              <a:rPr lang="en-US" dirty="0"/>
              <a:t>Drag &amp; drop your photo here </a:t>
            </a:r>
            <a:br>
              <a:rPr lang="en-US" dirty="0"/>
            </a:br>
            <a:r>
              <a:rPr lang="en-US" dirty="0"/>
              <a:t>or click or tap icon below </a:t>
            </a:r>
            <a:br>
              <a:rPr lang="en-US" dirty="0"/>
            </a:br>
            <a:r>
              <a:rPr lang="en-US" dirty="0"/>
              <a:t>to insert</a:t>
            </a:r>
          </a:p>
        </p:txBody>
      </p:sp>
      <p:sp>
        <p:nvSpPr>
          <p:cNvPr id="13" name="Text Placeholder 3">
            <a:extLst>
              <a:ext uri="{FF2B5EF4-FFF2-40B4-BE49-F238E27FC236}">
                <a16:creationId xmlns:a16="http://schemas.microsoft.com/office/drawing/2014/main" id="{05B401B2-8D93-427E-90A4-52337B3965E8}"/>
              </a:ext>
            </a:extLst>
          </p:cNvPr>
          <p:cNvSpPr>
            <a:spLocks noGrp="1"/>
          </p:cNvSpPr>
          <p:nvPr>
            <p:ph type="body" sz="quarter" idx="18"/>
          </p:nvPr>
        </p:nvSpPr>
        <p:spPr>
          <a:xfrm>
            <a:off x="6241860" y="5689600"/>
            <a:ext cx="5367528" cy="579438"/>
          </a:xfrm>
        </p:spPr>
        <p:txBody>
          <a:bodyPr/>
          <a:lstStyle>
            <a:lvl1pPr marL="0" indent="0" algn="l">
              <a:spcBef>
                <a:spcPts val="0"/>
              </a:spcBef>
              <a:buNone/>
              <a:defRPr sz="1800">
                <a:latin typeface="+mj-lt"/>
              </a:defRPr>
            </a:lvl1pPr>
          </a:lstStyle>
          <a:p>
            <a:pPr lvl="0"/>
            <a:r>
              <a:rPr lang="en-US"/>
              <a:t>Click to edit Master text styles</a:t>
            </a:r>
          </a:p>
        </p:txBody>
      </p:sp>
      <p:sp>
        <p:nvSpPr>
          <p:cNvPr id="11" name="Picture Placeholder" descr="This photo is a 'placeholder' only. Drag or drop your photo here, or click and tap the center to insert a photo.">
            <a:extLst>
              <a:ext uri="{FF2B5EF4-FFF2-40B4-BE49-F238E27FC236}">
                <a16:creationId xmlns:a16="http://schemas.microsoft.com/office/drawing/2014/main" id="{7223C820-5673-4288-A9D6-185A95066B1E}"/>
              </a:ext>
            </a:extLst>
          </p:cNvPr>
          <p:cNvSpPr>
            <a:spLocks noGrp="1"/>
          </p:cNvSpPr>
          <p:nvPr>
            <p:ph type="pic" sz="quarter" idx="15" hasCustomPrompt="1"/>
          </p:nvPr>
        </p:nvSpPr>
        <p:spPr bwMode="ltGray">
          <a:xfrm>
            <a:off x="6239255" y="2025650"/>
            <a:ext cx="5367528" cy="3474720"/>
          </a:xfrm>
          <a:blipFill>
            <a:blip r:embed="rId2"/>
            <a:stretch>
              <a:fillRect/>
            </a:stretch>
          </a:blipFill>
        </p:spPr>
        <p:txBody>
          <a:bodyPr vert="horz" wrap="square" lIns="0" tIns="0" rIns="0" bIns="1188720" rtlCol="0" anchor="ctr" anchorCtr="0">
            <a:noAutofit/>
          </a:bodyPr>
          <a:lstStyle>
            <a:lvl1pPr marL="0" indent="0" algn="ctr">
              <a:buNone/>
              <a:defRPr lang="en-US" sz="1000" b="1" dirty="0">
                <a:solidFill>
                  <a:srgbClr val="000000"/>
                </a:solidFill>
              </a:defRPr>
            </a:lvl1pPr>
          </a:lstStyle>
          <a:p>
            <a:pPr marL="228600" lvl="0" indent="-228600" algn="ctr"/>
            <a:r>
              <a:rPr lang="en-US" dirty="0"/>
              <a:t>Drag &amp; drop your photo here </a:t>
            </a:r>
            <a:br>
              <a:rPr lang="en-US" dirty="0"/>
            </a:br>
            <a:r>
              <a:rPr lang="en-US" dirty="0"/>
              <a:t>or click or tap icon below </a:t>
            </a:r>
            <a:br>
              <a:rPr lang="en-US" dirty="0"/>
            </a:br>
            <a:r>
              <a:rPr lang="en-US" dirty="0"/>
              <a:t>to insert</a:t>
            </a:r>
          </a:p>
        </p:txBody>
      </p:sp>
      <p:sp>
        <p:nvSpPr>
          <p:cNvPr id="10" name="TextBox 9">
            <a:extLst>
              <a:ext uri="{FF2B5EF4-FFF2-40B4-BE49-F238E27FC236}">
                <a16:creationId xmlns:a16="http://schemas.microsoft.com/office/drawing/2014/main" id="{A39C78D3-0313-4B8D-88E0-883765889810}"/>
              </a:ext>
            </a:extLst>
          </p:cNvPr>
          <p:cNvSpPr txBox="1"/>
          <p:nvPr userDrawn="1"/>
        </p:nvSpPr>
        <p:spPr>
          <a:xfrm>
            <a:off x="12355721" y="-203944"/>
            <a:ext cx="577081" cy="153888"/>
          </a:xfrm>
          <a:prstGeom prst="rect">
            <a:avLst/>
          </a:prstGeom>
          <a:noFill/>
        </p:spPr>
        <p:txBody>
          <a:bodyPr wrap="none" lIns="0" tIns="0" rIns="0" bIns="0" rtlCol="0">
            <a:spAutoFit/>
          </a:bodyPr>
          <a:lstStyle/>
          <a:p>
            <a:pPr algn="l"/>
            <a:r>
              <a:rPr lang="en-US" sz="1000" dirty="0">
                <a:solidFill>
                  <a:srgbClr val="A3A3A3"/>
                </a:solidFill>
              </a:rPr>
              <a:t>ELT layout</a:t>
            </a:r>
          </a:p>
        </p:txBody>
      </p:sp>
    </p:spTree>
    <p:extLst>
      <p:ext uri="{BB962C8B-B14F-4D97-AF65-F5344CB8AC3E}">
        <p14:creationId xmlns:p14="http://schemas.microsoft.com/office/powerpoint/2010/main" val="2228799974"/>
      </p:ext>
    </p:extLst>
  </p:cSld>
  <p:clrMapOvr>
    <a:masterClrMapping/>
  </p:clrMapOvr>
  <p:transition>
    <p:fade/>
  </p:transition>
  <p:extLst>
    <p:ext uri="{DCECCB84-F9BA-43D5-87BE-67443E8EF086}">
      <p15:sldGuideLst xmlns:p15="http://schemas.microsoft.com/office/powerpoint/2012/main">
        <p15:guide id="3" orient="horz" pos="3584">
          <p15:clr>
            <a:srgbClr val="5ACBF0"/>
          </p15:clr>
        </p15:guide>
        <p15:guide id="4" orient="horz" pos="1276">
          <p15:clr>
            <a:srgbClr val="5ACBF0"/>
          </p15:clr>
        </p15:guide>
        <p15:guide id="5" orient="horz" pos="288">
          <p15:clr>
            <a:srgbClr val="5ACBF0"/>
          </p15:clr>
        </p15:guide>
        <p15:guide id="6" pos="3749">
          <p15:clr>
            <a:srgbClr val="5ACBF0"/>
          </p15:clr>
        </p15:guide>
        <p15:guide id="7" pos="3931">
          <p15:clr>
            <a:srgbClr val="5ACBF0"/>
          </p15:clr>
        </p15:guide>
      </p15:sldGuideLst>
    </p:ext>
  </p:extLst>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11_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FCFEFD-88E5-4869-B5C3-1611B0B50E15}"/>
              </a:ext>
            </a:extLst>
          </p:cNvPr>
          <p:cNvSpPr>
            <a:spLocks noGrp="1"/>
          </p:cNvSpPr>
          <p:nvPr>
            <p:ph type="title"/>
          </p:nvPr>
        </p:nvSpPr>
        <p:spPr/>
        <p:txBody>
          <a:bodyPr/>
          <a:lstStyle>
            <a:lvl1pPr>
              <a:defRPr>
                <a:solidFill>
                  <a:schemeClr val="bg1">
                    <a:lumMod val="90000"/>
                    <a:lumOff val="10000"/>
                  </a:schemeClr>
                </a:solidFill>
              </a:defRPr>
            </a:lvl1pPr>
          </a:lstStyle>
          <a:p>
            <a:r>
              <a:rPr lang="en-US"/>
              <a:t>Click to edit Master title style</a:t>
            </a:r>
          </a:p>
        </p:txBody>
      </p:sp>
      <p:sp>
        <p:nvSpPr>
          <p:cNvPr id="4" name="Content Placeholder 3">
            <a:extLst>
              <a:ext uri="{FF2B5EF4-FFF2-40B4-BE49-F238E27FC236}">
                <a16:creationId xmlns:a16="http://schemas.microsoft.com/office/drawing/2014/main" id="{58A212C2-8B30-4835-8711-AA981B6CFBE1}"/>
              </a:ext>
            </a:extLst>
          </p:cNvPr>
          <p:cNvSpPr>
            <a:spLocks noGrp="1"/>
          </p:cNvSpPr>
          <p:nvPr>
            <p:ph sz="quarter" idx="10"/>
          </p:nvPr>
        </p:nvSpPr>
        <p:spPr>
          <a:xfrm>
            <a:off x="584200" y="1435100"/>
            <a:ext cx="11018838" cy="1612749"/>
          </a:xfrm>
        </p:spPr>
        <p:txBody>
          <a:bodyPr/>
          <a:lstStyle>
            <a:lvl1pPr>
              <a:defRPr>
                <a:solidFill>
                  <a:schemeClr val="bg1">
                    <a:lumMod val="90000"/>
                    <a:lumOff val="10000"/>
                  </a:schemeClr>
                </a:solidFill>
              </a:defRPr>
            </a:lvl1pPr>
            <a:lvl2pPr>
              <a:defRPr>
                <a:solidFill>
                  <a:schemeClr val="bg1">
                    <a:lumMod val="90000"/>
                    <a:lumOff val="10000"/>
                  </a:schemeClr>
                </a:solidFill>
              </a:defRPr>
            </a:lvl2pPr>
            <a:lvl3pPr>
              <a:defRPr>
                <a:solidFill>
                  <a:schemeClr val="bg1">
                    <a:lumMod val="90000"/>
                    <a:lumOff val="10000"/>
                  </a:schemeClr>
                </a:solidFill>
              </a:defRPr>
            </a:lvl3pPr>
            <a:lvl4pPr>
              <a:defRPr>
                <a:solidFill>
                  <a:schemeClr val="bg1">
                    <a:lumMod val="90000"/>
                    <a:lumOff val="10000"/>
                  </a:schemeClr>
                </a:solidFill>
              </a:defRPr>
            </a:lvl4pPr>
            <a:lvl5pPr>
              <a:defRPr>
                <a:solidFill>
                  <a:schemeClr val="bg1">
                    <a:lumMod val="90000"/>
                    <a:lumOff val="10000"/>
                  </a:schemeClr>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TextBox 5">
            <a:extLst>
              <a:ext uri="{FF2B5EF4-FFF2-40B4-BE49-F238E27FC236}">
                <a16:creationId xmlns:a16="http://schemas.microsoft.com/office/drawing/2014/main" id="{9121006B-09FA-4F62-9542-4F6479B0897F}"/>
              </a:ext>
            </a:extLst>
          </p:cNvPr>
          <p:cNvSpPr txBox="1"/>
          <p:nvPr userDrawn="1"/>
        </p:nvSpPr>
        <p:spPr>
          <a:xfrm>
            <a:off x="12355721" y="-203944"/>
            <a:ext cx="577081" cy="153888"/>
          </a:xfrm>
          <a:prstGeom prst="rect">
            <a:avLst/>
          </a:prstGeom>
          <a:noFill/>
        </p:spPr>
        <p:txBody>
          <a:bodyPr wrap="none" lIns="0" tIns="0" rIns="0" bIns="0" rtlCol="0">
            <a:spAutoFit/>
          </a:bodyPr>
          <a:lstStyle/>
          <a:p>
            <a:pPr algn="l"/>
            <a:r>
              <a:rPr lang="en-US" sz="1000" dirty="0">
                <a:solidFill>
                  <a:srgbClr val="A3A3A3"/>
                </a:solidFill>
              </a:rPr>
              <a:t>ELT layout</a:t>
            </a:r>
          </a:p>
        </p:txBody>
      </p:sp>
    </p:spTree>
    <p:extLst>
      <p:ext uri="{BB962C8B-B14F-4D97-AF65-F5344CB8AC3E}">
        <p14:creationId xmlns:p14="http://schemas.microsoft.com/office/powerpoint/2010/main" val="4093171342"/>
      </p:ext>
    </p:extLst>
  </p:cSld>
  <p:clrMapOvr>
    <a:masterClrMapping/>
  </p:clrMapOvr>
  <p:transition>
    <p:fade/>
  </p:transition>
  <p:extLst>
    <p:ext uri="{DCECCB84-F9BA-43D5-87BE-67443E8EF086}">
      <p15:sldGuideLst xmlns:p15="http://schemas.microsoft.com/office/powerpoint/2012/main">
        <p15:guide id="2" orient="horz" pos="1272">
          <p15:clr>
            <a:srgbClr val="5ACBF0"/>
          </p15:clr>
        </p15:guide>
        <p15:guide id="3" orient="horz" pos="288">
          <p15:clr>
            <a:srgbClr val="5ACBF0"/>
          </p15:clr>
        </p15:guide>
        <p15:guide id="5" orient="horz" pos="904">
          <p15:clr>
            <a:srgbClr val="5ACBF0"/>
          </p15:clr>
        </p15:guide>
      </p15:sldGuideLst>
    </p:ext>
  </p:extLst>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34B655BA-10A4-4A57-89DB-CFFBE1CA1E33}"/>
              </a:ext>
            </a:extLst>
          </p:cNvPr>
          <p:cNvSpPr>
            <a:spLocks noGrp="1"/>
          </p:cNvSpPr>
          <p:nvPr>
            <p:ph type="title"/>
          </p:nvPr>
        </p:nvSpPr>
        <p:spPr/>
        <p:txBody>
          <a:bodyPr/>
          <a:lstStyle>
            <a:lvl1pPr>
              <a:defRPr>
                <a:solidFill>
                  <a:schemeClr val="bg1">
                    <a:lumMod val="90000"/>
                    <a:lumOff val="10000"/>
                  </a:schemeClr>
                </a:solidFill>
              </a:defRPr>
            </a:lvl1pPr>
          </a:lstStyle>
          <a:p>
            <a:r>
              <a:rPr lang="en-US"/>
              <a:t>Click to edit Master title style</a:t>
            </a:r>
          </a:p>
        </p:txBody>
      </p:sp>
      <p:sp>
        <p:nvSpPr>
          <p:cNvPr id="4" name="Text Placeholder 3"/>
          <p:cNvSpPr>
            <a:spLocks noGrp="1"/>
          </p:cNvSpPr>
          <p:nvPr>
            <p:ph type="body" sz="quarter" idx="10"/>
          </p:nvPr>
        </p:nvSpPr>
        <p:spPr>
          <a:xfrm>
            <a:off x="586390" y="1434370"/>
            <a:ext cx="11018520" cy="1612749"/>
          </a:xfrm>
        </p:spPr>
        <p:txBody>
          <a:bodyPr wrap="square">
            <a:spAutoFit/>
          </a:bodyPr>
          <a:lstStyle>
            <a:lvl1pPr marL="0" indent="0">
              <a:buNone/>
              <a:defRPr>
                <a:solidFill>
                  <a:schemeClr val="bg1">
                    <a:lumMod val="90000"/>
                    <a:lumOff val="10000"/>
                  </a:schemeClr>
                </a:solidFill>
              </a:defRPr>
            </a:lvl1pPr>
            <a:lvl2pPr marL="228600" indent="0">
              <a:buNone/>
              <a:defRPr>
                <a:solidFill>
                  <a:schemeClr val="bg1">
                    <a:lumMod val="90000"/>
                    <a:lumOff val="10000"/>
                  </a:schemeClr>
                </a:solidFill>
              </a:defRPr>
            </a:lvl2pPr>
            <a:lvl3pPr marL="457200" indent="0">
              <a:buNone/>
              <a:defRPr>
                <a:solidFill>
                  <a:schemeClr val="bg1">
                    <a:lumMod val="90000"/>
                    <a:lumOff val="10000"/>
                  </a:schemeClr>
                </a:solidFill>
              </a:defRPr>
            </a:lvl3pPr>
            <a:lvl4pPr marL="685800" indent="0">
              <a:buNone/>
              <a:defRPr>
                <a:solidFill>
                  <a:schemeClr val="bg1">
                    <a:lumMod val="90000"/>
                    <a:lumOff val="10000"/>
                  </a:schemeClr>
                </a:solidFill>
              </a:defRPr>
            </a:lvl4pPr>
            <a:lvl5pPr marL="914400" indent="0">
              <a:buNone/>
              <a:defRPr>
                <a:solidFill>
                  <a:schemeClr val="bg1">
                    <a:lumMod val="90000"/>
                    <a:lumOff val="10000"/>
                  </a:schemeClr>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963011113"/>
      </p:ext>
    </p:extLst>
  </p:cSld>
  <p:clrMapOvr>
    <a:masterClrMapping/>
  </p:clrMapOvr>
  <p:transition>
    <p:fade/>
  </p:transition>
  <p:extLst>
    <p:ext uri="{DCECCB84-F9BA-43D5-87BE-67443E8EF086}">
      <p15:sldGuideLst xmlns:p15="http://schemas.microsoft.com/office/powerpoint/2012/main">
        <p15:guide id="1" orient="horz" pos="288">
          <p15:clr>
            <a:srgbClr val="5ACBF0"/>
          </p15:clr>
        </p15:guide>
        <p15:guide id="2" orient="horz" pos="905">
          <p15:clr>
            <a:srgbClr val="5ACBF0"/>
          </p15:clr>
        </p15:guide>
        <p15:guide id="4" orient="horz" pos="1272">
          <p15:clr>
            <a:srgbClr val="5ACBF0"/>
          </p15:clr>
        </p15:guide>
      </p15:sldGuideLst>
    </p:ext>
  </p:extLst>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Title subtitle on softer backgroun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FD9B8D5D-8099-AA72-3D38-457B1AD8BBB7}"/>
              </a:ext>
            </a:extLst>
          </p:cNvPr>
          <p:cNvPicPr>
            <a:picLocks noChangeAspect="1"/>
          </p:cNvPicPr>
          <p:nvPr userDrawn="1"/>
        </p:nvPicPr>
        <p:blipFill rotWithShape="1">
          <a:blip r:embed="rId2">
            <a:alphaModFix amt="80000"/>
          </a:blip>
          <a:srcRect l="10595" t="987" r="10595"/>
          <a:stretch/>
        </p:blipFill>
        <p:spPr>
          <a:xfrm>
            <a:off x="0" y="0"/>
            <a:ext cx="12192000" cy="6858000"/>
          </a:xfrm>
          <a:prstGeom prst="rect">
            <a:avLst/>
          </a:prstGeom>
        </p:spPr>
      </p:pic>
      <p:sp>
        <p:nvSpPr>
          <p:cNvPr id="7" name="Text Placeholder 2">
            <a:extLst>
              <a:ext uri="{FF2B5EF4-FFF2-40B4-BE49-F238E27FC236}">
                <a16:creationId xmlns:a16="http://schemas.microsoft.com/office/drawing/2014/main" id="{695BB0A4-0465-8375-17C6-6AC6C5A8BCEF}"/>
              </a:ext>
            </a:extLst>
          </p:cNvPr>
          <p:cNvSpPr>
            <a:spLocks noGrp="1"/>
          </p:cNvSpPr>
          <p:nvPr>
            <p:ph type="body" sz="quarter" idx="11" hasCustomPrompt="1"/>
          </p:nvPr>
        </p:nvSpPr>
        <p:spPr>
          <a:xfrm>
            <a:off x="495300" y="1033654"/>
            <a:ext cx="11201400" cy="276999"/>
          </a:xfrm>
        </p:spPr>
        <p:txBody>
          <a:bodyPr lIns="0" tIns="0" rIns="0" bIns="0" anchor="t">
            <a:spAutoFit/>
          </a:bodyPr>
          <a:lstStyle>
            <a:lvl1pPr marL="0" indent="0">
              <a:lnSpc>
                <a:spcPct val="100000"/>
              </a:lnSpc>
              <a:buNone/>
              <a:defRPr sz="1800">
                <a:solidFill>
                  <a:schemeClr val="tx1"/>
                </a:solidFill>
                <a:latin typeface="+mn-lt"/>
              </a:defRPr>
            </a:lvl1pPr>
          </a:lstStyle>
          <a:p>
            <a:pPr lvl="0"/>
            <a:r>
              <a:rPr lang="en-US"/>
              <a:t>Subtitle</a:t>
            </a:r>
          </a:p>
        </p:txBody>
      </p:sp>
      <p:sp>
        <p:nvSpPr>
          <p:cNvPr id="4" name="Rectangle 3">
            <a:extLst>
              <a:ext uri="{FF2B5EF4-FFF2-40B4-BE49-F238E27FC236}">
                <a16:creationId xmlns:a16="http://schemas.microsoft.com/office/drawing/2014/main" id="{47DA21B3-4424-4158-4F74-C7F196263C20}"/>
              </a:ext>
            </a:extLst>
          </p:cNvPr>
          <p:cNvSpPr/>
          <p:nvPr userDrawn="1"/>
        </p:nvSpPr>
        <p:spPr bwMode="auto">
          <a:xfrm>
            <a:off x="0" y="4956629"/>
            <a:ext cx="12192000" cy="1901371"/>
          </a:xfrm>
          <a:prstGeom prst="rect">
            <a:avLst/>
          </a:prstGeom>
          <a:gradFill flip="none" rotWithShape="1">
            <a:gsLst>
              <a:gs pos="26000">
                <a:schemeClr val="bg1">
                  <a:alpha val="0"/>
                </a:schemeClr>
              </a:gs>
              <a:gs pos="70000">
                <a:schemeClr val="bg1">
                  <a:alpha val="60000"/>
                </a:schemeClr>
              </a:gs>
            </a:gsLst>
            <a:lin ang="540000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dirty="0">
              <a:gradFill>
                <a:gsLst>
                  <a:gs pos="0">
                    <a:srgbClr val="FFFFFF"/>
                  </a:gs>
                  <a:gs pos="100000">
                    <a:srgbClr val="FFFFFF"/>
                  </a:gs>
                </a:gsLst>
                <a:lin ang="5400000" scaled="0"/>
              </a:gradFill>
              <a:ea typeface="Segoe UI" pitchFamily="34" charset="0"/>
              <a:cs typeface="Segoe UI" pitchFamily="34" charset="0"/>
            </a:endParaRPr>
          </a:p>
        </p:txBody>
      </p:sp>
      <p:sp>
        <p:nvSpPr>
          <p:cNvPr id="5" name="Title 1">
            <a:extLst>
              <a:ext uri="{FF2B5EF4-FFF2-40B4-BE49-F238E27FC236}">
                <a16:creationId xmlns:a16="http://schemas.microsoft.com/office/drawing/2014/main" id="{317FF4EB-8F72-A3B3-561B-144BD40BF0C0}"/>
              </a:ext>
            </a:extLst>
          </p:cNvPr>
          <p:cNvSpPr>
            <a:spLocks noGrp="1"/>
          </p:cNvSpPr>
          <p:nvPr>
            <p:ph type="title"/>
          </p:nvPr>
        </p:nvSpPr>
        <p:spPr>
          <a:xfrm>
            <a:off x="495300" y="509156"/>
            <a:ext cx="11201400" cy="443198"/>
          </a:xfrm>
        </p:spPr>
        <p:txBody>
          <a:bodyPr wrap="square" lIns="0" tIns="0" rIns="0" bIns="0" anchor="ctr">
            <a:spAutoFit/>
          </a:bodyPr>
          <a:lstStyle>
            <a:lvl1pPr>
              <a:defRPr sz="3200"/>
            </a:lvl1pPr>
          </a:lstStyle>
          <a:p>
            <a:r>
              <a:rPr lang="en-US"/>
              <a:t>Click to edit Master title style</a:t>
            </a:r>
          </a:p>
        </p:txBody>
      </p:sp>
    </p:spTree>
    <p:extLst>
      <p:ext uri="{BB962C8B-B14F-4D97-AF65-F5344CB8AC3E}">
        <p14:creationId xmlns:p14="http://schemas.microsoft.com/office/powerpoint/2010/main" val="28726976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6135">
          <p15:clr>
            <a:srgbClr val="5ACBF0"/>
          </p15:clr>
        </p15:guide>
        <p15:guide id="3" orient="horz" pos="1910">
          <p15:clr>
            <a:srgbClr val="5ACBF0"/>
          </p15:clr>
        </p15:guide>
      </p15:sldGuideLst>
    </p:ext>
  </p:extLst>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1_Title subtitle on softer backgroun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D6637F3A-5BD6-3C0A-67C7-8798617EA823}"/>
              </a:ext>
            </a:extLst>
          </p:cNvPr>
          <p:cNvPicPr>
            <a:picLocks noChangeAspect="1"/>
          </p:cNvPicPr>
          <p:nvPr userDrawn="1"/>
        </p:nvPicPr>
        <p:blipFill rotWithShape="1">
          <a:blip r:embed="rId2"/>
          <a:srcRect l="10595" t="987" r="10595"/>
          <a:stretch/>
        </p:blipFill>
        <p:spPr>
          <a:xfrm>
            <a:off x="0" y="0"/>
            <a:ext cx="12192000" cy="6858000"/>
          </a:xfrm>
          <a:prstGeom prst="rect">
            <a:avLst/>
          </a:prstGeom>
        </p:spPr>
      </p:pic>
      <p:sp>
        <p:nvSpPr>
          <p:cNvPr id="7" name="Text Placeholder 2">
            <a:extLst>
              <a:ext uri="{FF2B5EF4-FFF2-40B4-BE49-F238E27FC236}">
                <a16:creationId xmlns:a16="http://schemas.microsoft.com/office/drawing/2014/main" id="{695BB0A4-0465-8375-17C6-6AC6C5A8BCEF}"/>
              </a:ext>
            </a:extLst>
          </p:cNvPr>
          <p:cNvSpPr>
            <a:spLocks noGrp="1"/>
          </p:cNvSpPr>
          <p:nvPr>
            <p:ph type="body" sz="quarter" idx="11" hasCustomPrompt="1"/>
          </p:nvPr>
        </p:nvSpPr>
        <p:spPr>
          <a:xfrm>
            <a:off x="495300" y="1033654"/>
            <a:ext cx="11201400" cy="276999"/>
          </a:xfrm>
        </p:spPr>
        <p:txBody>
          <a:bodyPr lIns="0" tIns="0" rIns="0" bIns="0" anchor="t">
            <a:spAutoFit/>
          </a:bodyPr>
          <a:lstStyle>
            <a:lvl1pPr marL="0" indent="0">
              <a:lnSpc>
                <a:spcPct val="100000"/>
              </a:lnSpc>
              <a:buFont typeface="Arial" panose="020B0604020202020204" pitchFamily="34" charset="0"/>
              <a:buNone/>
              <a:defRPr sz="1800">
                <a:solidFill>
                  <a:schemeClr val="tx1"/>
                </a:solidFill>
                <a:latin typeface="+mn-lt"/>
              </a:defRPr>
            </a:lvl1pPr>
          </a:lstStyle>
          <a:p>
            <a:pPr lvl="0"/>
            <a:r>
              <a:rPr lang="en-US"/>
              <a:t>Subtitle</a:t>
            </a:r>
          </a:p>
        </p:txBody>
      </p:sp>
      <p:sp>
        <p:nvSpPr>
          <p:cNvPr id="4" name="Rectangle 3">
            <a:extLst>
              <a:ext uri="{FF2B5EF4-FFF2-40B4-BE49-F238E27FC236}">
                <a16:creationId xmlns:a16="http://schemas.microsoft.com/office/drawing/2014/main" id="{47DA21B3-4424-4158-4F74-C7F196263C20}"/>
              </a:ext>
            </a:extLst>
          </p:cNvPr>
          <p:cNvSpPr/>
          <p:nvPr userDrawn="1"/>
        </p:nvSpPr>
        <p:spPr bwMode="auto">
          <a:xfrm>
            <a:off x="0" y="4956629"/>
            <a:ext cx="12192000" cy="1901371"/>
          </a:xfrm>
          <a:prstGeom prst="rect">
            <a:avLst/>
          </a:prstGeom>
          <a:gradFill flip="none" rotWithShape="1">
            <a:gsLst>
              <a:gs pos="26000">
                <a:schemeClr val="bg1">
                  <a:alpha val="0"/>
                </a:schemeClr>
              </a:gs>
              <a:gs pos="70000">
                <a:schemeClr val="bg1">
                  <a:alpha val="60000"/>
                </a:schemeClr>
              </a:gs>
            </a:gsLst>
            <a:lin ang="540000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dirty="0">
              <a:gradFill>
                <a:gsLst>
                  <a:gs pos="0">
                    <a:srgbClr val="FFFFFF"/>
                  </a:gs>
                  <a:gs pos="100000">
                    <a:srgbClr val="FFFFFF"/>
                  </a:gs>
                </a:gsLst>
                <a:lin ang="5400000" scaled="0"/>
              </a:gradFill>
              <a:ea typeface="Segoe UI" pitchFamily="34" charset="0"/>
              <a:cs typeface="Segoe UI" pitchFamily="34" charset="0"/>
            </a:endParaRPr>
          </a:p>
        </p:txBody>
      </p:sp>
      <p:sp>
        <p:nvSpPr>
          <p:cNvPr id="5" name="Title 1">
            <a:extLst>
              <a:ext uri="{FF2B5EF4-FFF2-40B4-BE49-F238E27FC236}">
                <a16:creationId xmlns:a16="http://schemas.microsoft.com/office/drawing/2014/main" id="{317FF4EB-8F72-A3B3-561B-144BD40BF0C0}"/>
              </a:ext>
            </a:extLst>
          </p:cNvPr>
          <p:cNvSpPr>
            <a:spLocks noGrp="1"/>
          </p:cNvSpPr>
          <p:nvPr>
            <p:ph type="title"/>
          </p:nvPr>
        </p:nvSpPr>
        <p:spPr>
          <a:xfrm>
            <a:off x="495300" y="509156"/>
            <a:ext cx="11201400" cy="443198"/>
          </a:xfrm>
        </p:spPr>
        <p:txBody>
          <a:bodyPr wrap="square" lIns="0" tIns="0" rIns="0" bIns="0" anchor="ctr">
            <a:spAutoFit/>
          </a:bodyPr>
          <a:lstStyle>
            <a:lvl1pPr>
              <a:defRPr sz="3200"/>
            </a:lvl1pPr>
          </a:lstStyle>
          <a:p>
            <a:r>
              <a:rPr lang="en-US"/>
              <a:t>Click to edit Master title style</a:t>
            </a:r>
          </a:p>
        </p:txBody>
      </p:sp>
    </p:spTree>
    <p:extLst>
      <p:ext uri="{BB962C8B-B14F-4D97-AF65-F5344CB8AC3E}">
        <p14:creationId xmlns:p14="http://schemas.microsoft.com/office/powerpoint/2010/main" val="7906889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6135">
          <p15:clr>
            <a:srgbClr val="5ACBF0"/>
          </p15:clr>
        </p15:guide>
        <p15:guide id="3" orient="horz" pos="1910">
          <p15:clr>
            <a:srgbClr val="5ACBF0"/>
          </p15:clr>
        </p15:guide>
      </p15:sldGuideLst>
    </p:ext>
  </p:extLst>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3_Title Only">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43452C63-83A7-678A-2A8F-EFAC83A60F6C}"/>
              </a:ext>
            </a:extLst>
          </p:cNvPr>
          <p:cNvPicPr>
            <a:picLocks noChangeAspect="1"/>
          </p:cNvPicPr>
          <p:nvPr userDrawn="1"/>
        </p:nvPicPr>
        <p:blipFill rotWithShape="1">
          <a:blip r:embed="rId2">
            <a:alphaModFix amt="80000"/>
            <a:extLst>
              <a:ext uri="{BEBA8EAE-BF5A-486C-A8C5-ECC9F3942E4B}">
                <a14:imgProps xmlns:a14="http://schemas.microsoft.com/office/drawing/2010/main">
                  <a14:imgLayer r:embed="rId3">
                    <a14:imgEffect>
                      <a14:sharpenSoften amount="-100000"/>
                    </a14:imgEffect>
                  </a14:imgLayer>
                </a14:imgProps>
              </a:ext>
            </a:extLst>
          </a:blip>
          <a:srcRect l="7614" t="28846" r="35751"/>
          <a:stretch/>
        </p:blipFill>
        <p:spPr>
          <a:xfrm>
            <a:off x="0" y="1"/>
            <a:ext cx="12192000" cy="6858000"/>
          </a:xfrm>
          <a:prstGeom prst="rect">
            <a:avLst/>
          </a:prstGeom>
        </p:spPr>
      </p:pic>
      <p:sp>
        <p:nvSpPr>
          <p:cNvPr id="3" name="Title 1">
            <a:extLst>
              <a:ext uri="{FF2B5EF4-FFF2-40B4-BE49-F238E27FC236}">
                <a16:creationId xmlns:a16="http://schemas.microsoft.com/office/drawing/2014/main" id="{0585337E-899F-8173-ECFB-E8319DD59E8C}"/>
              </a:ext>
            </a:extLst>
          </p:cNvPr>
          <p:cNvSpPr>
            <a:spLocks noGrp="1"/>
          </p:cNvSpPr>
          <p:nvPr>
            <p:ph type="title"/>
          </p:nvPr>
        </p:nvSpPr>
        <p:spPr>
          <a:xfrm>
            <a:off x="495300" y="509156"/>
            <a:ext cx="11201400" cy="443198"/>
          </a:xfrm>
        </p:spPr>
        <p:txBody>
          <a:bodyPr wrap="square" lIns="0" tIns="0" rIns="0" bIns="0">
            <a:spAutoFit/>
          </a:bodyPr>
          <a:lstStyle>
            <a:lvl1pPr>
              <a:defRPr sz="3200"/>
            </a:lvl1pPr>
          </a:lstStyle>
          <a:p>
            <a:r>
              <a:rPr lang="en-US"/>
              <a:t>Click to edit Master title style</a:t>
            </a:r>
          </a:p>
        </p:txBody>
      </p:sp>
    </p:spTree>
    <p:extLst>
      <p:ext uri="{BB962C8B-B14F-4D97-AF65-F5344CB8AC3E}">
        <p14:creationId xmlns:p14="http://schemas.microsoft.com/office/powerpoint/2010/main" val="1906439868"/>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AAD849-7CFE-4AF7-A7C5-6BBD50C88C1A}"/>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067780831"/>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6_Title Only">
    <p:spTree>
      <p:nvGrpSpPr>
        <p:cNvPr id="1" name=""/>
        <p:cNvGrpSpPr/>
        <p:nvPr/>
      </p:nvGrpSpPr>
      <p:grpSpPr>
        <a:xfrm>
          <a:off x="0" y="0"/>
          <a:ext cx="0" cy="0"/>
          <a:chOff x="0" y="0"/>
          <a:chExt cx="0" cy="0"/>
        </a:xfrm>
      </p:grpSpPr>
      <p:pic>
        <p:nvPicPr>
          <p:cNvPr id="4" name="Picture 3" descr="A white sky with clouds&#10;&#10;Description automatically generated">
            <a:extLst>
              <a:ext uri="{FF2B5EF4-FFF2-40B4-BE49-F238E27FC236}">
                <a16:creationId xmlns:a16="http://schemas.microsoft.com/office/drawing/2014/main" id="{ACA221DF-0053-C506-CE01-607932021872}"/>
              </a:ext>
            </a:extLst>
          </p:cNvPr>
          <p:cNvPicPr>
            <a:picLocks noChangeAspect="1"/>
          </p:cNvPicPr>
          <p:nvPr userDrawn="1"/>
        </p:nvPicPr>
        <p:blipFill>
          <a:blip r:embed="rId2"/>
          <a:stretch>
            <a:fillRect/>
          </a:stretch>
        </p:blipFill>
        <p:spPr>
          <a:xfrm>
            <a:off x="0" y="0"/>
            <a:ext cx="12192000" cy="6857999"/>
          </a:xfrm>
          <a:prstGeom prst="rect">
            <a:avLst/>
          </a:prstGeom>
        </p:spPr>
      </p:pic>
      <p:sp>
        <p:nvSpPr>
          <p:cNvPr id="3" name="Title 1">
            <a:extLst>
              <a:ext uri="{FF2B5EF4-FFF2-40B4-BE49-F238E27FC236}">
                <a16:creationId xmlns:a16="http://schemas.microsoft.com/office/drawing/2014/main" id="{0585337E-899F-8173-ECFB-E8319DD59E8C}"/>
              </a:ext>
            </a:extLst>
          </p:cNvPr>
          <p:cNvSpPr>
            <a:spLocks noGrp="1"/>
          </p:cNvSpPr>
          <p:nvPr>
            <p:ph type="title"/>
          </p:nvPr>
        </p:nvSpPr>
        <p:spPr>
          <a:xfrm>
            <a:off x="495300" y="509156"/>
            <a:ext cx="11201400" cy="443198"/>
          </a:xfrm>
        </p:spPr>
        <p:txBody>
          <a:bodyPr wrap="square" lIns="0" tIns="0" rIns="0" bIns="0">
            <a:spAutoFit/>
          </a:bodyPr>
          <a:lstStyle>
            <a:lvl1pPr>
              <a:defRPr sz="3200"/>
            </a:lvl1pPr>
          </a:lstStyle>
          <a:p>
            <a:r>
              <a:rPr lang="en-US"/>
              <a:t>Click to edit Master title style</a:t>
            </a:r>
          </a:p>
        </p:txBody>
      </p:sp>
    </p:spTree>
    <p:extLst>
      <p:ext uri="{BB962C8B-B14F-4D97-AF65-F5344CB8AC3E}">
        <p14:creationId xmlns:p14="http://schemas.microsoft.com/office/powerpoint/2010/main" val="140654253"/>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44">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p:cSld name="Title Only - left side ">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AAD849-7CFE-4AF7-A7C5-6BBD50C88C1A}"/>
              </a:ext>
            </a:extLst>
          </p:cNvPr>
          <p:cNvSpPr>
            <a:spLocks noGrp="1"/>
          </p:cNvSpPr>
          <p:nvPr>
            <p:ph type="title"/>
          </p:nvPr>
        </p:nvSpPr>
        <p:spPr>
          <a:xfrm>
            <a:off x="588264" y="2875002"/>
            <a:ext cx="4127692" cy="1107996"/>
          </a:xfrm>
        </p:spPr>
        <p:txBody>
          <a:bodyPr wrap="square" anchor="ctr">
            <a:spAutoFit/>
          </a:bodyPr>
          <a:lstStyle/>
          <a:p>
            <a:r>
              <a:rPr lang="en-US"/>
              <a:t>Click to edit Master title style</a:t>
            </a:r>
          </a:p>
        </p:txBody>
      </p:sp>
    </p:spTree>
    <p:extLst>
      <p:ext uri="{BB962C8B-B14F-4D97-AF65-F5344CB8AC3E}">
        <p14:creationId xmlns:p14="http://schemas.microsoft.com/office/powerpoint/2010/main" val="2318364332"/>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30" orient="horz" pos="288">
          <p15:clr>
            <a:srgbClr val="5ACBF0"/>
          </p15:clr>
        </p15:guide>
        <p15:guide id="32" orient="horz" pos="2160">
          <p15:clr>
            <a:srgbClr val="5ACBF0"/>
          </p15:clr>
        </p15:guide>
        <p15:guide id="33" pos="2976">
          <p15:clr>
            <a:srgbClr val="5ACBF0"/>
          </p15:clr>
        </p15:guide>
        <p15:guide id="34" pos="3336">
          <p15:clr>
            <a:srgbClr val="5ACBF0"/>
          </p15:clr>
        </p15:guide>
      </p15:sldGuideLst>
    </p:ext>
  </p:extLst>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Title square photo">
    <p:bg>
      <p:bgPr>
        <a:solidFill>
          <a:schemeClr val="tx1">
            <a:lumMod val="95000"/>
          </a:schemeClr>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D0408F-4A76-4E13-B20C-89E0FD40DC32}"/>
              </a:ext>
            </a:extLst>
          </p:cNvPr>
          <p:cNvSpPr>
            <a:spLocks noGrp="1"/>
          </p:cNvSpPr>
          <p:nvPr>
            <p:ph type="title" hasCustomPrompt="1"/>
          </p:nvPr>
        </p:nvSpPr>
        <p:spPr>
          <a:xfrm>
            <a:off x="588263" y="2425541"/>
            <a:ext cx="4167887" cy="1107996"/>
          </a:xfrm>
        </p:spPr>
        <p:txBody>
          <a:bodyPr anchor="b" anchorCtr="0">
            <a:spAutoFit/>
          </a:bodyPr>
          <a:lstStyle>
            <a:lvl1pPr>
              <a:defRPr>
                <a:solidFill>
                  <a:schemeClr val="accent3"/>
                </a:solidFill>
              </a:defRPr>
            </a:lvl1pPr>
          </a:lstStyle>
          <a:p>
            <a:r>
              <a:rPr lang="en-US"/>
              <a:t>Event name or presentation title </a:t>
            </a:r>
          </a:p>
        </p:txBody>
      </p:sp>
      <p:sp>
        <p:nvSpPr>
          <p:cNvPr id="5" name="Text Placeholder 4"/>
          <p:cNvSpPr>
            <a:spLocks noGrp="1"/>
          </p:cNvSpPr>
          <p:nvPr>
            <p:ph type="body" sz="quarter" idx="12" hasCustomPrompt="1"/>
          </p:nvPr>
        </p:nvSpPr>
        <p:spPr>
          <a:xfrm>
            <a:off x="582042" y="3962400"/>
            <a:ext cx="4164583" cy="338554"/>
          </a:xfrm>
          <a:noFill/>
        </p:spPr>
        <p:txBody>
          <a:bodyPr wrap="square" lIns="0" tIns="0" rIns="0" bIns="0">
            <a:spAutoFit/>
          </a:bodyPr>
          <a:lstStyle>
            <a:lvl1pPr marL="0" indent="0">
              <a:spcBef>
                <a:spcPts val="0"/>
              </a:spcBef>
              <a:buNone/>
              <a:defRPr sz="2200" spc="0" baseline="0">
                <a:solidFill>
                  <a:schemeClr val="tx1"/>
                </a:solidFill>
                <a:latin typeface="+mn-lt"/>
                <a:cs typeface="Segoe UI" panose="020B0502040204020203" pitchFamily="34" charset="0"/>
              </a:defRPr>
            </a:lvl1pPr>
          </a:lstStyle>
          <a:p>
            <a:pPr lvl="0"/>
            <a:r>
              <a:rPr lang="en-US"/>
              <a:t>Speaker name or subtitle</a:t>
            </a:r>
          </a:p>
        </p:txBody>
      </p:sp>
      <p:sp>
        <p:nvSpPr>
          <p:cNvPr id="4" name="Picture Placeholder 3">
            <a:extLst>
              <a:ext uri="{FF2B5EF4-FFF2-40B4-BE49-F238E27FC236}">
                <a16:creationId xmlns:a16="http://schemas.microsoft.com/office/drawing/2014/main" id="{40BC5B99-509C-464A-99BC-BB61027E6D1A}"/>
              </a:ext>
            </a:extLst>
          </p:cNvPr>
          <p:cNvSpPr>
            <a:spLocks noGrp="1"/>
          </p:cNvSpPr>
          <p:nvPr>
            <p:ph type="pic" sz="quarter" idx="13"/>
          </p:nvPr>
        </p:nvSpPr>
        <p:spPr>
          <a:xfrm>
            <a:off x="5326063" y="0"/>
            <a:ext cx="6865937" cy="6858000"/>
          </a:xfrm>
        </p:spPr>
        <p:txBody>
          <a:bodyPr/>
          <a:lstStyle/>
          <a:p>
            <a:r>
              <a:rPr lang="en-US"/>
              <a:t>Click icon to add picture</a:t>
            </a:r>
          </a:p>
        </p:txBody>
      </p:sp>
    </p:spTree>
    <p:extLst>
      <p:ext uri="{BB962C8B-B14F-4D97-AF65-F5344CB8AC3E}">
        <p14:creationId xmlns:p14="http://schemas.microsoft.com/office/powerpoint/2010/main" val="3149641107"/>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2" orient="horz" pos="2496">
          <p15:clr>
            <a:srgbClr val="5ACBF0"/>
          </p15:clr>
        </p15:guide>
        <p15:guide id="3" pos="3355">
          <p15:clr>
            <a:srgbClr val="5ACBF0"/>
          </p15:clr>
        </p15:guide>
        <p15:guide id="5" orient="horz" pos="2160">
          <p15:clr>
            <a:srgbClr val="FBAE40"/>
          </p15:clr>
        </p15:guide>
        <p15:guide id="6" orient="horz" pos="2229">
          <p15:clr>
            <a:srgbClr val="5ACBF0"/>
          </p15:clr>
        </p15:guide>
        <p15:guide id="7" pos="2996">
          <p15:clr>
            <a:srgbClr val="5ACBF0"/>
          </p15:clr>
        </p15:guide>
      </p15:sldGuideLst>
    </p:ext>
  </p:extLst>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Title square photo 2">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D0408F-4A76-4E13-B20C-89E0FD40DC32}"/>
              </a:ext>
            </a:extLst>
          </p:cNvPr>
          <p:cNvSpPr>
            <a:spLocks noGrp="1"/>
          </p:cNvSpPr>
          <p:nvPr>
            <p:ph type="title" hasCustomPrompt="1"/>
          </p:nvPr>
        </p:nvSpPr>
        <p:spPr>
          <a:xfrm>
            <a:off x="588263" y="2425541"/>
            <a:ext cx="4167887" cy="1107996"/>
          </a:xfrm>
        </p:spPr>
        <p:txBody>
          <a:bodyPr anchor="b" anchorCtr="0">
            <a:spAutoFit/>
          </a:bodyPr>
          <a:lstStyle>
            <a:lvl1pPr>
              <a:defRPr>
                <a:solidFill>
                  <a:schemeClr val="tx1"/>
                </a:solidFill>
              </a:defRPr>
            </a:lvl1pPr>
          </a:lstStyle>
          <a:p>
            <a:r>
              <a:rPr lang="en-US"/>
              <a:t>Event name or presentation title </a:t>
            </a:r>
          </a:p>
        </p:txBody>
      </p:sp>
      <p:sp>
        <p:nvSpPr>
          <p:cNvPr id="5" name="Text Placeholder 4"/>
          <p:cNvSpPr>
            <a:spLocks noGrp="1"/>
          </p:cNvSpPr>
          <p:nvPr>
            <p:ph type="body" sz="quarter" idx="12" hasCustomPrompt="1"/>
          </p:nvPr>
        </p:nvSpPr>
        <p:spPr>
          <a:xfrm>
            <a:off x="582042" y="3962400"/>
            <a:ext cx="4164583" cy="338554"/>
          </a:xfrm>
          <a:noFill/>
        </p:spPr>
        <p:txBody>
          <a:bodyPr wrap="square" lIns="0" tIns="0" rIns="0" bIns="0">
            <a:spAutoFit/>
          </a:bodyPr>
          <a:lstStyle>
            <a:lvl1pPr marL="0" indent="0">
              <a:spcBef>
                <a:spcPts val="0"/>
              </a:spcBef>
              <a:buNone/>
              <a:defRPr sz="2200" spc="0" baseline="0">
                <a:solidFill>
                  <a:schemeClr val="tx1"/>
                </a:solidFill>
                <a:latin typeface="+mn-lt"/>
                <a:cs typeface="Segoe UI" panose="020B0502040204020203" pitchFamily="34" charset="0"/>
              </a:defRPr>
            </a:lvl1pPr>
          </a:lstStyle>
          <a:p>
            <a:pPr lvl="0"/>
            <a:r>
              <a:rPr lang="en-US"/>
              <a:t>Speaker name or subtitle</a:t>
            </a:r>
          </a:p>
        </p:txBody>
      </p:sp>
      <p:pic>
        <p:nvPicPr>
          <p:cNvPr id="7" name="MS logo gray - EMF" descr="Microsoft logo, gray text version">
            <a:extLst>
              <a:ext uri="{FF2B5EF4-FFF2-40B4-BE49-F238E27FC236}">
                <a16:creationId xmlns:a16="http://schemas.microsoft.com/office/drawing/2014/main" id="{DDC08157-A48C-4ACA-A5BB-EE2A866E103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black">
          <a:xfrm>
            <a:off x="584200" y="585788"/>
            <a:ext cx="1366440" cy="292608"/>
          </a:xfrm>
          <a:prstGeom prst="rect">
            <a:avLst/>
          </a:prstGeom>
        </p:spPr>
      </p:pic>
      <p:sp>
        <p:nvSpPr>
          <p:cNvPr id="4" name="Picture Placeholder 3">
            <a:extLst>
              <a:ext uri="{FF2B5EF4-FFF2-40B4-BE49-F238E27FC236}">
                <a16:creationId xmlns:a16="http://schemas.microsoft.com/office/drawing/2014/main" id="{1D16804B-3245-9A4C-A340-6FF89CF57D54}"/>
              </a:ext>
            </a:extLst>
          </p:cNvPr>
          <p:cNvSpPr>
            <a:spLocks noGrp="1"/>
          </p:cNvSpPr>
          <p:nvPr>
            <p:ph type="pic" sz="quarter" idx="13"/>
          </p:nvPr>
        </p:nvSpPr>
        <p:spPr>
          <a:xfrm>
            <a:off x="5334000" y="0"/>
            <a:ext cx="6858000" cy="6858000"/>
          </a:xfrm>
        </p:spPr>
        <p:txBody>
          <a:bodyPr/>
          <a:lstStyle/>
          <a:p>
            <a:r>
              <a:rPr lang="en-US"/>
              <a:t>Click icon to add picture</a:t>
            </a:r>
          </a:p>
        </p:txBody>
      </p:sp>
    </p:spTree>
    <p:extLst>
      <p:ext uri="{BB962C8B-B14F-4D97-AF65-F5344CB8AC3E}">
        <p14:creationId xmlns:p14="http://schemas.microsoft.com/office/powerpoint/2010/main" val="895074424"/>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2" orient="horz" pos="2496">
          <p15:clr>
            <a:srgbClr val="5ACBF0"/>
          </p15:clr>
        </p15:guide>
        <p15:guide id="3" pos="3360">
          <p15:clr>
            <a:srgbClr val="5ACBF0"/>
          </p15:clr>
        </p15:guide>
        <p15:guide id="5" orient="horz" pos="2160">
          <p15:clr>
            <a:srgbClr val="FBAE40"/>
          </p15:clr>
        </p15:guide>
        <p15:guide id="6" orient="horz" pos="2229">
          <p15:clr>
            <a:srgbClr val="5ACBF0"/>
          </p15:clr>
        </p15:guide>
        <p15:guide id="7" pos="2996">
          <p15:clr>
            <a:srgbClr val="5ACBF0"/>
          </p15:clr>
        </p15:guide>
      </p15:sldGuideLst>
    </p:ext>
  </p:extLst>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End Slide Black Bkg">
    <p:bg>
      <p:bgPr>
        <a:solidFill>
          <a:schemeClr val="tx1">
            <a:lumMod val="95000"/>
          </a:schemeClr>
        </a:solidFill>
        <a:effectLst/>
      </p:bgPr>
    </p:bg>
    <p:spTree>
      <p:nvGrpSpPr>
        <p:cNvPr id="1" name=""/>
        <p:cNvGrpSpPr/>
        <p:nvPr/>
      </p:nvGrpSpPr>
      <p:grpSpPr>
        <a:xfrm>
          <a:off x="0" y="0"/>
          <a:ext cx="0" cy="0"/>
          <a:chOff x="0" y="0"/>
          <a:chExt cx="0" cy="0"/>
        </a:xfrm>
      </p:grpSpPr>
      <p:sp>
        <p:nvSpPr>
          <p:cNvPr id="9" name="Title 1"/>
          <p:cNvSpPr>
            <a:spLocks noGrp="1"/>
          </p:cNvSpPr>
          <p:nvPr>
            <p:ph type="title" hasCustomPrompt="1"/>
          </p:nvPr>
        </p:nvSpPr>
        <p:spPr>
          <a:xfrm>
            <a:off x="584200" y="5715040"/>
            <a:ext cx="9144000" cy="553998"/>
          </a:xfrm>
          <a:noFill/>
        </p:spPr>
        <p:txBody>
          <a:bodyPr lIns="0" tIns="0" rIns="0" bIns="0" anchor="b" anchorCtr="0">
            <a:spAutoFit/>
          </a:bodyPr>
          <a:lstStyle>
            <a:lvl1pPr>
              <a:defRPr sz="3600" spc="-50" baseline="0">
                <a:solidFill>
                  <a:schemeClr val="tx1"/>
                </a:solidFill>
                <a:latin typeface="+mj-lt"/>
                <a:cs typeface="Segoe UI" panose="020B0502040204020203" pitchFamily="34" charset="0"/>
              </a:defRPr>
            </a:lvl1pPr>
          </a:lstStyle>
          <a:p>
            <a:r>
              <a:rPr lang="en-US"/>
              <a:t>Thank you</a:t>
            </a:r>
          </a:p>
        </p:txBody>
      </p:sp>
    </p:spTree>
    <p:extLst>
      <p:ext uri="{BB962C8B-B14F-4D97-AF65-F5344CB8AC3E}">
        <p14:creationId xmlns:p14="http://schemas.microsoft.com/office/powerpoint/2010/main" val="3910810694"/>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3" pos="6132">
          <p15:clr>
            <a:srgbClr val="5ACBF0"/>
          </p15:clr>
        </p15:guide>
      </p15:sldGuideLst>
    </p:ext>
  </p:extLst>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34B655BA-10A4-4A57-89DB-CFFBE1CA1E33}"/>
              </a:ext>
            </a:extLst>
          </p:cNvPr>
          <p:cNvSpPr>
            <a:spLocks noGrp="1"/>
          </p:cNvSpPr>
          <p:nvPr>
            <p:ph type="title"/>
          </p:nvPr>
        </p:nvSpPr>
        <p:spPr/>
        <p:txBody>
          <a:bodyPr/>
          <a:lstStyle/>
          <a:p>
            <a:r>
              <a:rPr lang="en-US"/>
              <a:t>Click to edit Master title style</a:t>
            </a:r>
          </a:p>
        </p:txBody>
      </p:sp>
      <p:sp>
        <p:nvSpPr>
          <p:cNvPr id="4" name="Text Placeholder 3"/>
          <p:cNvSpPr>
            <a:spLocks noGrp="1"/>
          </p:cNvSpPr>
          <p:nvPr>
            <p:ph type="body" sz="quarter" idx="10"/>
          </p:nvPr>
        </p:nvSpPr>
        <p:spPr>
          <a:xfrm>
            <a:off x="586390" y="1434370"/>
            <a:ext cx="11018520" cy="2308324"/>
          </a:xfrm>
        </p:spPr>
        <p:txBody>
          <a:bodyPr wrap="square">
            <a:spAutoFit/>
          </a:bodyPr>
          <a:lstStyle>
            <a:lvl1pPr marL="0" indent="0">
              <a:buNone/>
              <a:defRPr/>
            </a:lvl1pPr>
            <a:lvl2pPr marL="228600" indent="0">
              <a:buNone/>
              <a:defRPr/>
            </a:lvl2pPr>
            <a:lvl3pPr marL="457200" indent="0">
              <a:buNone/>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051934313"/>
      </p:ext>
    </p:extLst>
  </p:cSld>
  <p:clrMapOvr>
    <a:masterClrMapping/>
  </p:clrMapOvr>
  <p:transition>
    <p:fade/>
  </p:transition>
  <p:extLst>
    <p:ext uri="{DCECCB84-F9BA-43D5-87BE-67443E8EF086}">
      <p15:sldGuideLst xmlns:p15="http://schemas.microsoft.com/office/powerpoint/2012/main">
        <p15:guide id="1" orient="horz" pos="288">
          <p15:clr>
            <a:srgbClr val="5ACBF0"/>
          </p15:clr>
        </p15:guide>
        <p15:guide id="2" orient="horz" pos="905">
          <p15:clr>
            <a:srgbClr val="5ACBF0"/>
          </p15:clr>
        </p15:guide>
        <p15:guide id="4" orient="horz" pos="1272">
          <p15:clr>
            <a:srgbClr val="5ACBF0"/>
          </p15:clr>
        </p15:guide>
      </p15:sldGuideLst>
    </p:ext>
  </p:extLst>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AAD849-7CFE-4AF7-A7C5-6BBD50C88C1A}"/>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647330466"/>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Title - Square Photo Right">
    <p:bg>
      <p:bgRef idx="1001">
        <a:schemeClr val="bg1"/>
      </p:bgRef>
    </p:bg>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350285C0-813F-A744-BFD3-CF358EAC839C}"/>
              </a:ext>
            </a:extLst>
          </p:cNvPr>
          <p:cNvSpPr>
            <a:spLocks noGrp="1"/>
          </p:cNvSpPr>
          <p:nvPr>
            <p:ph type="pic" sz="quarter" idx="10"/>
          </p:nvPr>
        </p:nvSpPr>
        <p:spPr>
          <a:xfrm>
            <a:off x="5299075" y="0"/>
            <a:ext cx="6892925" cy="6858000"/>
          </a:xfrm>
        </p:spPr>
        <p:txBody>
          <a:bodyPr/>
          <a:lstStyle/>
          <a:p>
            <a:r>
              <a:rPr lang="en-US"/>
              <a:t>Click icon to add picture</a:t>
            </a:r>
          </a:p>
        </p:txBody>
      </p:sp>
      <p:sp>
        <p:nvSpPr>
          <p:cNvPr id="6" name="Title 1">
            <a:extLst>
              <a:ext uri="{FF2B5EF4-FFF2-40B4-BE49-F238E27FC236}">
                <a16:creationId xmlns:a16="http://schemas.microsoft.com/office/drawing/2014/main" id="{44B1F25D-69F5-D649-BBA0-613396C764AC}"/>
              </a:ext>
            </a:extLst>
          </p:cNvPr>
          <p:cNvSpPr>
            <a:spLocks noGrp="1"/>
          </p:cNvSpPr>
          <p:nvPr>
            <p:ph type="title" idx="4294967295"/>
          </p:nvPr>
        </p:nvSpPr>
        <p:spPr>
          <a:xfrm>
            <a:off x="584200" y="457200"/>
            <a:ext cx="4416425" cy="553998"/>
          </a:xfrm>
        </p:spPr>
        <p:txBody>
          <a:bodyPr/>
          <a:lstStyle/>
          <a:p>
            <a:r>
              <a:rPr lang="en-US"/>
              <a:t>Click to edit Master title style</a:t>
            </a:r>
          </a:p>
        </p:txBody>
      </p:sp>
      <p:sp>
        <p:nvSpPr>
          <p:cNvPr id="10" name="Text Placeholder 9">
            <a:extLst>
              <a:ext uri="{FF2B5EF4-FFF2-40B4-BE49-F238E27FC236}">
                <a16:creationId xmlns:a16="http://schemas.microsoft.com/office/drawing/2014/main" id="{A8E421BE-E139-D243-8336-8A8C46F7F743}"/>
              </a:ext>
            </a:extLst>
          </p:cNvPr>
          <p:cNvSpPr>
            <a:spLocks noGrp="1"/>
          </p:cNvSpPr>
          <p:nvPr>
            <p:ph type="body" sz="quarter" idx="11"/>
          </p:nvPr>
        </p:nvSpPr>
        <p:spPr>
          <a:xfrm>
            <a:off x="584200" y="1436688"/>
            <a:ext cx="3470275" cy="2302169"/>
          </a:xfrm>
        </p:spPr>
        <p:txBody>
          <a:bodyPr/>
          <a:lstStyle>
            <a:lvl1pPr marL="0" indent="0">
              <a:buFontTx/>
              <a:buNone/>
              <a:defRPr sz="2200"/>
            </a:lvl1pPr>
            <a:lvl2pPr marL="228600" indent="0">
              <a:buFontTx/>
              <a:buNone/>
              <a:defRPr sz="2200"/>
            </a:lvl2pPr>
            <a:lvl3pPr marL="457200" indent="0">
              <a:buFontTx/>
              <a:buNone/>
              <a:defRPr sz="2200"/>
            </a:lvl3pPr>
            <a:lvl4pPr marL="661988" indent="0">
              <a:buFontTx/>
              <a:buNone/>
              <a:defRPr sz="2200"/>
            </a:lvl4pPr>
            <a:lvl5pPr marL="855663" indent="0">
              <a:buFontTx/>
              <a:buNone/>
              <a:defRPr sz="22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051141689"/>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18" pos="3160">
          <p15:clr>
            <a:srgbClr val="A4A3A4"/>
          </p15:clr>
        </p15:guide>
        <p15:guide id="19" pos="3341">
          <p15:clr>
            <a:srgbClr val="A4A3A4"/>
          </p15:clr>
        </p15:guide>
        <p15:guide id="28" orient="horz" pos="905">
          <p15:clr>
            <a:srgbClr val="5ACBF0"/>
          </p15:clr>
        </p15:guide>
        <p15:guide id="30" orient="horz" pos="288">
          <p15:clr>
            <a:srgbClr val="5ACBF0"/>
          </p15:clr>
        </p15:guide>
      </p15:sldGuideLst>
    </p:ext>
  </p:extLst>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Quote slide 1b">
    <p:bg>
      <p:bgRef idx="1001">
        <a:schemeClr val="bg2"/>
      </p:bgRef>
    </p:bg>
    <p:spTree>
      <p:nvGrpSpPr>
        <p:cNvPr id="1" name=""/>
        <p:cNvGrpSpPr/>
        <p:nvPr/>
      </p:nvGrpSpPr>
      <p:grpSpPr>
        <a:xfrm>
          <a:off x="0" y="0"/>
          <a:ext cx="0" cy="0"/>
          <a:chOff x="0" y="0"/>
          <a:chExt cx="0" cy="0"/>
        </a:xfrm>
      </p:grpSpPr>
      <p:sp>
        <p:nvSpPr>
          <p:cNvPr id="8" name="Text Placeholder 3">
            <a:extLst>
              <a:ext uri="{FF2B5EF4-FFF2-40B4-BE49-F238E27FC236}">
                <a16:creationId xmlns:a16="http://schemas.microsoft.com/office/drawing/2014/main" id="{DD89A49A-58E0-6646-8574-0B0729961CFB}"/>
              </a:ext>
            </a:extLst>
          </p:cNvPr>
          <p:cNvSpPr>
            <a:spLocks noGrp="1"/>
          </p:cNvSpPr>
          <p:nvPr>
            <p:ph type="body" sz="quarter" idx="18" hasCustomPrompt="1"/>
          </p:nvPr>
        </p:nvSpPr>
        <p:spPr>
          <a:xfrm>
            <a:off x="1739900" y="3779493"/>
            <a:ext cx="5795963" cy="276999"/>
          </a:xfrm>
        </p:spPr>
        <p:txBody>
          <a:bodyPr/>
          <a:lstStyle>
            <a:lvl1pPr marL="0" indent="0" algn="l">
              <a:spcBef>
                <a:spcPts val="0"/>
              </a:spcBef>
              <a:buNone/>
              <a:defRPr sz="1800">
                <a:solidFill>
                  <a:schemeClr val="tx1"/>
                </a:solidFill>
                <a:latin typeface="+mj-lt"/>
              </a:defRPr>
            </a:lvl1pPr>
          </a:lstStyle>
          <a:p>
            <a:pPr lvl="0"/>
            <a:r>
              <a:rPr lang="en-US"/>
              <a:t>Name attribute</a:t>
            </a:r>
          </a:p>
        </p:txBody>
      </p:sp>
      <p:sp>
        <p:nvSpPr>
          <p:cNvPr id="9" name="Text Placeholder 3">
            <a:extLst>
              <a:ext uri="{FF2B5EF4-FFF2-40B4-BE49-F238E27FC236}">
                <a16:creationId xmlns:a16="http://schemas.microsoft.com/office/drawing/2014/main" id="{53C890AF-C449-E34D-86FC-4BE82A41ED0D}"/>
              </a:ext>
            </a:extLst>
          </p:cNvPr>
          <p:cNvSpPr>
            <a:spLocks noGrp="1"/>
          </p:cNvSpPr>
          <p:nvPr>
            <p:ph type="body" sz="quarter" idx="20" hasCustomPrompt="1"/>
          </p:nvPr>
        </p:nvSpPr>
        <p:spPr>
          <a:xfrm>
            <a:off x="1739900" y="4077072"/>
            <a:ext cx="5795963" cy="215444"/>
          </a:xfrm>
        </p:spPr>
        <p:txBody>
          <a:bodyPr/>
          <a:lstStyle>
            <a:lvl1pPr marL="0" indent="0" algn="l">
              <a:spcBef>
                <a:spcPts val="0"/>
              </a:spcBef>
              <a:buNone/>
              <a:defRPr sz="1400">
                <a:solidFill>
                  <a:schemeClr val="tx1"/>
                </a:solidFill>
                <a:latin typeface="+mn-lt"/>
              </a:defRPr>
            </a:lvl1pPr>
          </a:lstStyle>
          <a:p>
            <a:pPr lvl="0"/>
            <a:r>
              <a:rPr lang="en-US"/>
              <a:t>Job title or another attribute</a:t>
            </a:r>
          </a:p>
        </p:txBody>
      </p:sp>
      <p:sp>
        <p:nvSpPr>
          <p:cNvPr id="10" name="Title 1">
            <a:extLst>
              <a:ext uri="{FF2B5EF4-FFF2-40B4-BE49-F238E27FC236}">
                <a16:creationId xmlns:a16="http://schemas.microsoft.com/office/drawing/2014/main" id="{4B9A47D2-7C06-3E47-802E-BD98760204B1}"/>
              </a:ext>
            </a:extLst>
          </p:cNvPr>
          <p:cNvSpPr>
            <a:spLocks noGrp="1"/>
          </p:cNvSpPr>
          <p:nvPr>
            <p:ph type="title" hasCustomPrompt="1"/>
          </p:nvPr>
        </p:nvSpPr>
        <p:spPr>
          <a:xfrm>
            <a:off x="1739899" y="2025650"/>
            <a:ext cx="9866313" cy="1661993"/>
          </a:xfrm>
        </p:spPr>
        <p:txBody>
          <a:bodyPr anchor="b"/>
          <a:lstStyle>
            <a:lvl1pPr>
              <a:defRPr>
                <a:solidFill>
                  <a:schemeClr val="accent3"/>
                </a:solidFill>
              </a:defRPr>
            </a:lvl1pPr>
          </a:lstStyle>
          <a:p>
            <a:r>
              <a:rPr lang="en-US"/>
              <a:t>Add quote text here Add quote text here Add quote text here Add quote text here Add quote text here</a:t>
            </a:r>
          </a:p>
        </p:txBody>
      </p:sp>
    </p:spTree>
    <p:extLst>
      <p:ext uri="{BB962C8B-B14F-4D97-AF65-F5344CB8AC3E}">
        <p14:creationId xmlns:p14="http://schemas.microsoft.com/office/powerpoint/2010/main" val="3638339338"/>
      </p:ext>
    </p:extLst>
  </p:cSld>
  <p:clrMapOvr>
    <a:overrideClrMapping bg1="dk1" tx1="lt1" bg2="dk2" tx2="lt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2" pos="369">
          <p15:clr>
            <a:srgbClr val="F26B43"/>
          </p15:clr>
        </p15:guide>
        <p15:guide id="3" orient="horz" pos="366">
          <p15:clr>
            <a:srgbClr val="F26B43"/>
          </p15:clr>
        </p15:guide>
        <p15:guide id="4" pos="7311">
          <p15:clr>
            <a:srgbClr val="F26B43"/>
          </p15:clr>
        </p15:guide>
        <p15:guide id="5" orient="horz" pos="3951">
          <p15:clr>
            <a:srgbClr val="F26B43"/>
          </p15:clr>
        </p15:guide>
        <p15:guide id="12" pos="2561">
          <p15:clr>
            <a:srgbClr val="A4A3A4"/>
          </p15:clr>
        </p15:guide>
        <p15:guide id="13" pos="2744">
          <p15:clr>
            <a:srgbClr val="A4A3A4"/>
          </p15:clr>
        </p15:guide>
        <p15:guide id="20" pos="4937">
          <p15:clr>
            <a:srgbClr val="A4A3A4"/>
          </p15:clr>
        </p15:guide>
        <p15:guide id="21" pos="5120">
          <p15:clr>
            <a:srgbClr val="A4A3A4"/>
          </p15:clr>
        </p15:guide>
        <p15:guide id="22" pos="2682">
          <p15:clr>
            <a:srgbClr val="F26B43"/>
          </p15:clr>
        </p15:guide>
        <p15:guide id="23" pos="4998">
          <p15:clr>
            <a:srgbClr val="F26B43"/>
          </p15:clr>
        </p15:guide>
      </p15:sldGuideLst>
    </p:ext>
  </p:extLst>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2_Title and text side by side 3">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33145D81-1C8C-4946-BE5C-32EF3FAA542B}"/>
              </a:ext>
            </a:extLst>
          </p:cNvPr>
          <p:cNvSpPr/>
          <p:nvPr userDrawn="1"/>
        </p:nvSpPr>
        <p:spPr bwMode="auto">
          <a:xfrm>
            <a:off x="0" y="0"/>
            <a:ext cx="4356100" cy="6858000"/>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a:solidFill>
                <a:srgbClr val="FFFFFF"/>
              </a:solidFill>
              <a:ea typeface="Segoe UI" pitchFamily="34" charset="0"/>
              <a:cs typeface="Segoe UI" pitchFamily="34" charset="0"/>
            </a:endParaRPr>
          </a:p>
        </p:txBody>
      </p:sp>
      <p:sp>
        <p:nvSpPr>
          <p:cNvPr id="2" name="Title 1">
            <a:extLst>
              <a:ext uri="{FF2B5EF4-FFF2-40B4-BE49-F238E27FC236}">
                <a16:creationId xmlns:a16="http://schemas.microsoft.com/office/drawing/2014/main" id="{39E5C076-3B78-4451-8068-576892A08E9C}"/>
              </a:ext>
            </a:extLst>
          </p:cNvPr>
          <p:cNvSpPr>
            <a:spLocks noGrp="1"/>
          </p:cNvSpPr>
          <p:nvPr>
            <p:ph type="title" hasCustomPrompt="1"/>
          </p:nvPr>
        </p:nvSpPr>
        <p:spPr>
          <a:xfrm>
            <a:off x="588263" y="585788"/>
            <a:ext cx="3182027" cy="575747"/>
          </a:xfrm>
        </p:spPr>
        <p:txBody>
          <a:bodyPr anchor="t">
            <a:noAutofit/>
          </a:bodyPr>
          <a:lstStyle>
            <a:lvl1pPr>
              <a:defRPr>
                <a:solidFill>
                  <a:schemeClr val="accent3"/>
                </a:solidFill>
              </a:defRPr>
            </a:lvl1pPr>
          </a:lstStyle>
          <a:p>
            <a:r>
              <a:rPr lang="en-US"/>
              <a:t>Title</a:t>
            </a:r>
          </a:p>
        </p:txBody>
      </p:sp>
      <p:sp>
        <p:nvSpPr>
          <p:cNvPr id="3" name="Text Placeholder 2">
            <a:extLst>
              <a:ext uri="{FF2B5EF4-FFF2-40B4-BE49-F238E27FC236}">
                <a16:creationId xmlns:a16="http://schemas.microsoft.com/office/drawing/2014/main" id="{A4015781-2431-48C9-AEF1-52FBD41AF3FC}"/>
              </a:ext>
            </a:extLst>
          </p:cNvPr>
          <p:cNvSpPr>
            <a:spLocks noGrp="1"/>
          </p:cNvSpPr>
          <p:nvPr>
            <p:ph type="body" sz="quarter" idx="11" hasCustomPrompt="1"/>
          </p:nvPr>
        </p:nvSpPr>
        <p:spPr>
          <a:xfrm>
            <a:off x="584200" y="1286005"/>
            <a:ext cx="3187700" cy="4983033"/>
          </a:xfrm>
        </p:spPr>
        <p:txBody>
          <a:bodyPr anchor="t">
            <a:noAutofit/>
          </a:bodyPr>
          <a:lstStyle>
            <a:lvl1pPr marL="0" indent="0">
              <a:spcAft>
                <a:spcPts val="600"/>
              </a:spcAft>
              <a:buFont typeface="Wingdings" panose="05000000000000000000" pitchFamily="2" charset="2"/>
              <a:buNone/>
              <a:defRPr sz="2000">
                <a:solidFill>
                  <a:schemeClr val="bg1"/>
                </a:solidFill>
              </a:defRPr>
            </a:lvl1pPr>
          </a:lstStyle>
          <a:p>
            <a:pPr lvl="0"/>
            <a:r>
              <a:rPr lang="en-US"/>
              <a:t>Subtitle</a:t>
            </a:r>
          </a:p>
        </p:txBody>
      </p:sp>
      <p:sp>
        <p:nvSpPr>
          <p:cNvPr id="6" name="TextBox 5">
            <a:extLst>
              <a:ext uri="{FF2B5EF4-FFF2-40B4-BE49-F238E27FC236}">
                <a16:creationId xmlns:a16="http://schemas.microsoft.com/office/drawing/2014/main" id="{A1DC2181-37AB-40A3-B61C-1DE7DBB57D63}"/>
              </a:ext>
            </a:extLst>
          </p:cNvPr>
          <p:cNvSpPr txBox="1"/>
          <p:nvPr userDrawn="1"/>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40456751"/>
      </p:ext>
    </p:extLst>
  </p:cSld>
  <p:clrMapOvr>
    <a:masterClrMapping/>
  </p:clrMapOvr>
  <p:transition>
    <p:fade/>
  </p:transition>
  <p:extLst>
    <p:ext uri="{DCECCB84-F9BA-43D5-87BE-67443E8EF086}">
      <p15:sldGuideLst xmlns:p15="http://schemas.microsoft.com/office/powerpoint/2012/main">
        <p15:guide id="13" pos="2744">
          <p15:clr>
            <a:srgbClr val="5ACBF0"/>
          </p15:clr>
        </p15:guide>
        <p15:guide id="29" orient="horz" pos="2160">
          <p15:clr>
            <a:srgbClr val="5ACBF0"/>
          </p15:clr>
        </p15:guide>
        <p15:guide id="30" pos="2376">
          <p15:clr>
            <a:srgbClr val="5ACBF0"/>
          </p15:clr>
        </p15:guide>
        <p15:guide id="31" pos="3113">
          <p15:clr>
            <a:srgbClr val="5ACBF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Title Slide">
    <p:bg>
      <p:bgRef idx="1001">
        <a:schemeClr val="bg2"/>
      </p:bgRef>
    </p:bg>
    <p:spTree>
      <p:nvGrpSpPr>
        <p:cNvPr id="1" name=""/>
        <p:cNvGrpSpPr/>
        <p:nvPr/>
      </p:nvGrpSpPr>
      <p:grpSpPr>
        <a:xfrm>
          <a:off x="0" y="0"/>
          <a:ext cx="0" cy="0"/>
          <a:chOff x="0" y="0"/>
          <a:chExt cx="0" cy="0"/>
        </a:xfrm>
      </p:grpSpPr>
      <p:sp>
        <p:nvSpPr>
          <p:cNvPr id="9" name="Title 1"/>
          <p:cNvSpPr>
            <a:spLocks noGrp="1"/>
          </p:cNvSpPr>
          <p:nvPr>
            <p:ph type="title" hasCustomPrompt="1"/>
          </p:nvPr>
        </p:nvSpPr>
        <p:spPr>
          <a:xfrm>
            <a:off x="584200" y="2979778"/>
            <a:ext cx="9144000" cy="553998"/>
          </a:xfrm>
          <a:noFill/>
        </p:spPr>
        <p:txBody>
          <a:bodyPr lIns="0" tIns="0" rIns="0" bIns="0" anchor="b" anchorCtr="0">
            <a:spAutoFit/>
          </a:bodyPr>
          <a:lstStyle>
            <a:lvl1pPr>
              <a:defRPr sz="3600" spc="-50" baseline="0">
                <a:solidFill>
                  <a:schemeClr val="accent3"/>
                </a:solidFill>
                <a:latin typeface="+mj-lt"/>
                <a:cs typeface="Segoe UI" panose="020B0502040204020203" pitchFamily="34" charset="0"/>
              </a:defRPr>
            </a:lvl1pPr>
          </a:lstStyle>
          <a:p>
            <a:r>
              <a:rPr lang="en-US"/>
              <a:t>Event name or presentation title </a:t>
            </a:r>
          </a:p>
        </p:txBody>
      </p:sp>
      <p:sp>
        <p:nvSpPr>
          <p:cNvPr id="5" name="Text Placeholder 4"/>
          <p:cNvSpPr>
            <a:spLocks noGrp="1"/>
          </p:cNvSpPr>
          <p:nvPr>
            <p:ph type="body" sz="quarter" idx="12" hasCustomPrompt="1"/>
          </p:nvPr>
        </p:nvSpPr>
        <p:spPr>
          <a:xfrm>
            <a:off x="584200" y="3962400"/>
            <a:ext cx="9144000" cy="338554"/>
          </a:xfrm>
          <a:noFill/>
        </p:spPr>
        <p:txBody>
          <a:bodyPr wrap="square" lIns="0" tIns="0" rIns="0" bIns="0">
            <a:spAutoFit/>
          </a:bodyPr>
          <a:lstStyle>
            <a:lvl1pPr marL="0" indent="0">
              <a:spcBef>
                <a:spcPts val="0"/>
              </a:spcBef>
              <a:buNone/>
              <a:defRPr sz="2200" spc="0" baseline="0">
                <a:solidFill>
                  <a:schemeClr val="tx1"/>
                </a:solidFill>
                <a:latin typeface="+mn-lt"/>
                <a:cs typeface="Segoe UI" panose="020B0502040204020203" pitchFamily="34" charset="0"/>
              </a:defRPr>
            </a:lvl1pPr>
          </a:lstStyle>
          <a:p>
            <a:pPr lvl="0"/>
            <a:r>
              <a:rPr lang="en-US"/>
              <a:t>Speaker name or subtitle text</a:t>
            </a:r>
          </a:p>
        </p:txBody>
      </p:sp>
      <p:pic>
        <p:nvPicPr>
          <p:cNvPr id="7" name="MS logo white - EMF" descr="Microsoft logo white text version">
            <a:extLst>
              <a:ext uri="{FF2B5EF4-FFF2-40B4-BE49-F238E27FC236}">
                <a16:creationId xmlns:a16="http://schemas.microsoft.com/office/drawing/2014/main" id="{0FD32619-3819-428A-8565-629596C91418}"/>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black">
          <a:xfrm>
            <a:off x="584200" y="585788"/>
            <a:ext cx="1366245" cy="292608"/>
          </a:xfrm>
          <a:prstGeom prst="rect">
            <a:avLst/>
          </a:prstGeom>
        </p:spPr>
      </p:pic>
    </p:spTree>
    <p:extLst>
      <p:ext uri="{BB962C8B-B14F-4D97-AF65-F5344CB8AC3E}">
        <p14:creationId xmlns:p14="http://schemas.microsoft.com/office/powerpoint/2010/main" val="4241209625"/>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228">
          <p15:clr>
            <a:srgbClr val="5ACBF0"/>
          </p15:clr>
        </p15:guide>
        <p15:guide id="2" orient="horz" pos="2496">
          <p15:clr>
            <a:srgbClr val="5ACBF0"/>
          </p15:clr>
        </p15:guide>
        <p15:guide id="3" pos="6132">
          <p15:clr>
            <a:srgbClr val="5ACBF0"/>
          </p15:clr>
        </p15:guide>
        <p15:guide id="4" orient="horz" pos="2160">
          <p15:clr>
            <a:srgbClr val="FBAE40"/>
          </p15:clr>
        </p15:guide>
      </p15:sldGuideLst>
    </p:ext>
  </p:extLst>
</p:sldLayout>
</file>

<file path=ppt/slideLayouts/slideLayout80.xml><?xml version="1.0" encoding="utf-8"?>
<p:sldLayout xmlns:a="http://schemas.openxmlformats.org/drawingml/2006/main" xmlns:r="http://schemas.openxmlformats.org/officeDocument/2006/relationships" xmlns:p="http://schemas.openxmlformats.org/presentationml/2006/main" userDrawn="1">
  <p:cSld name="Blank 12 Column">
    <p:spTree>
      <p:nvGrpSpPr>
        <p:cNvPr id="1" name=""/>
        <p:cNvGrpSpPr/>
        <p:nvPr/>
      </p:nvGrpSpPr>
      <p:grpSpPr>
        <a:xfrm>
          <a:off x="0" y="0"/>
          <a:ext cx="0" cy="0"/>
          <a:chOff x="0" y="0"/>
          <a:chExt cx="0" cy="0"/>
        </a:xfrm>
      </p:grpSpPr>
    </p:spTree>
    <p:extLst>
      <p:ext uri="{BB962C8B-B14F-4D97-AF65-F5344CB8AC3E}">
        <p14:creationId xmlns:p14="http://schemas.microsoft.com/office/powerpoint/2010/main" val="756168233"/>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61">
          <p15:clr>
            <a:srgbClr val="A4A3A4"/>
          </p15:clr>
        </p15:guide>
        <p15:guide id="15" pos="3348">
          <p15:clr>
            <a:srgbClr val="A4A3A4"/>
          </p15:clr>
        </p15:guide>
        <p15:guide id="16" pos="3754">
          <p15:clr>
            <a:srgbClr val="A4A3A4"/>
          </p15:clr>
        </p15:guide>
        <p15:guide id="17" pos="3931">
          <p15:clr>
            <a:srgbClr val="A4A3A4"/>
          </p15:clr>
        </p15:guide>
        <p15:guide id="18" pos="4342">
          <p15:clr>
            <a:srgbClr val="A4A3A4"/>
          </p15:clr>
        </p15:guide>
        <p15:guide id="19" pos="4531">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CSP Masters Program title blue">
    <p:bg>
      <p:bgPr>
        <a:solidFill>
          <a:schemeClr val="accent1"/>
        </a:solidFill>
        <a:effectLst/>
      </p:bgPr>
    </p:bg>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37D53EC2-149B-8491-E5CC-F6AA28319A51}"/>
              </a:ext>
              <a:ext uri="{C183D7F6-B498-43B3-948B-1728B52AA6E4}">
                <adec:decorative xmlns:adec="http://schemas.microsoft.com/office/drawing/2017/decorative" val="1"/>
              </a:ext>
            </a:extLst>
          </p:cNvPr>
          <p:cNvSpPr>
            <a:spLocks noGrp="1"/>
          </p:cNvSpPr>
          <p:nvPr>
            <p:ph type="pic" sz="quarter" idx="13" hasCustomPrompt="1"/>
          </p:nvPr>
        </p:nvSpPr>
        <p:spPr>
          <a:xfrm>
            <a:off x="5209580" y="-1"/>
            <a:ext cx="6982420" cy="6858001"/>
          </a:xfrm>
          <a:custGeom>
            <a:avLst/>
            <a:gdLst>
              <a:gd name="connsiteX0" fmla="*/ 0 w 7122432"/>
              <a:gd name="connsiteY0" fmla="*/ 3497262 h 6994526"/>
              <a:gd name="connsiteX1" fmla="*/ 1 w 7122432"/>
              <a:gd name="connsiteY1" fmla="*/ 3497263 h 6994526"/>
              <a:gd name="connsiteX2" fmla="*/ 0 w 7122432"/>
              <a:gd name="connsiteY2" fmla="*/ 3497263 h 6994526"/>
              <a:gd name="connsiteX3" fmla="*/ 3497263 w 7122432"/>
              <a:gd name="connsiteY3" fmla="*/ 0 h 6994526"/>
              <a:gd name="connsiteX4" fmla="*/ 7122432 w 7122432"/>
              <a:gd name="connsiteY4" fmla="*/ 0 h 6994526"/>
              <a:gd name="connsiteX5" fmla="*/ 7122432 w 7122432"/>
              <a:gd name="connsiteY5" fmla="*/ 6994526 h 6994526"/>
              <a:gd name="connsiteX6" fmla="*/ 3497263 w 7122432"/>
              <a:gd name="connsiteY6" fmla="*/ 6994525 h 6994526"/>
              <a:gd name="connsiteX7" fmla="*/ 18056 w 7122432"/>
              <a:gd name="connsiteY7" fmla="*/ 3854837 h 6994526"/>
              <a:gd name="connsiteX8" fmla="*/ 1 w 7122432"/>
              <a:gd name="connsiteY8" fmla="*/ 3497263 h 6994526"/>
              <a:gd name="connsiteX9" fmla="*/ 18056 w 7122432"/>
              <a:gd name="connsiteY9" fmla="*/ 3139688 h 6994526"/>
              <a:gd name="connsiteX10" fmla="*/ 3497263 w 7122432"/>
              <a:gd name="connsiteY10" fmla="*/ 0 h 69945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122432" h="6994526">
                <a:moveTo>
                  <a:pt x="0" y="3497262"/>
                </a:moveTo>
                <a:lnTo>
                  <a:pt x="1" y="3497263"/>
                </a:lnTo>
                <a:lnTo>
                  <a:pt x="0" y="3497263"/>
                </a:lnTo>
                <a:close/>
                <a:moveTo>
                  <a:pt x="3497263" y="0"/>
                </a:moveTo>
                <a:lnTo>
                  <a:pt x="7122432" y="0"/>
                </a:lnTo>
                <a:lnTo>
                  <a:pt x="7122432" y="6994526"/>
                </a:lnTo>
                <a:lnTo>
                  <a:pt x="3497263" y="6994525"/>
                </a:lnTo>
                <a:cubicBezTo>
                  <a:pt x="1686496" y="6994525"/>
                  <a:pt x="197151" y="5618353"/>
                  <a:pt x="18056" y="3854837"/>
                </a:cubicBezTo>
                <a:lnTo>
                  <a:pt x="1" y="3497263"/>
                </a:lnTo>
                <a:lnTo>
                  <a:pt x="18056" y="3139688"/>
                </a:lnTo>
                <a:cubicBezTo>
                  <a:pt x="197151" y="1376172"/>
                  <a:pt x="1686496" y="0"/>
                  <a:pt x="3497263" y="0"/>
                </a:cubicBezTo>
                <a:close/>
              </a:path>
            </a:pathLst>
          </a:custGeom>
          <a:blipFill>
            <a:blip r:embed="rId2">
              <a:extLst>
                <a:ext uri="{28A0092B-C50C-407E-A947-70E740481C1C}">
                  <a14:useLocalDpi xmlns:a14="http://schemas.microsoft.com/office/drawing/2010/main"/>
                </a:ext>
              </a:extLst>
            </a:blip>
            <a:stretch>
              <a:fillRect/>
            </a:stretch>
          </a:blipFill>
        </p:spPr>
        <p:txBody>
          <a:bodyPr vert="horz" wrap="square" lIns="0" tIns="2011680" rIns="0" bIns="0" rtlCol="0" anchor="t" anchorCtr="0">
            <a:noAutofit/>
          </a:bodyPr>
          <a:lstStyle>
            <a:lvl1pPr>
              <a:defRPr lang="en-US" sz="1600" b="1">
                <a:latin typeface="+mn-lt"/>
                <a:cs typeface="Segoe UI" panose="020B0502040204020203" pitchFamily="34" charset="0"/>
              </a:defRPr>
            </a:lvl1pPr>
          </a:lstStyle>
          <a:p>
            <a:pPr marL="0" marR="0" lvl="0" indent="0" algn="ctr" defTabSz="932742" rtl="0" eaLnBrk="1" fontAlgn="auto" latinLnBrk="0" hangingPunct="1">
              <a:lnSpc>
                <a:spcPct val="100000"/>
              </a:lnSpc>
              <a:spcBef>
                <a:spcPts val="1800"/>
              </a:spcBef>
              <a:spcAft>
                <a:spcPts val="0"/>
              </a:spcAft>
              <a:buClrTx/>
              <a:buSzPct val="90000"/>
              <a:buFont typeface="Wingdings" panose="05000000000000000000" pitchFamily="2" charset="2"/>
              <a:buNone/>
              <a:tabLst/>
              <a:defRPr/>
            </a:pPr>
            <a:r>
              <a:rPr lang="en-US"/>
              <a:t>drag &amp; drop your photo here </a:t>
            </a:r>
            <a:br>
              <a:rPr lang="en-US"/>
            </a:br>
            <a:r>
              <a:rPr lang="en-US"/>
              <a:t>or click or tap icon below </a:t>
            </a:r>
            <a:br>
              <a:rPr lang="en-US"/>
            </a:br>
            <a:r>
              <a:rPr lang="en-US"/>
              <a:t>to insert</a:t>
            </a:r>
          </a:p>
        </p:txBody>
      </p:sp>
      <p:sp>
        <p:nvSpPr>
          <p:cNvPr id="7" name="Title 1">
            <a:extLst>
              <a:ext uri="{FF2B5EF4-FFF2-40B4-BE49-F238E27FC236}">
                <a16:creationId xmlns:a16="http://schemas.microsoft.com/office/drawing/2014/main" id="{889E955A-D68E-FC9C-6BF1-3CF59CB46536}"/>
              </a:ext>
            </a:extLst>
          </p:cNvPr>
          <p:cNvSpPr>
            <a:spLocks noGrp="1"/>
          </p:cNvSpPr>
          <p:nvPr>
            <p:ph type="title" hasCustomPrompt="1"/>
          </p:nvPr>
        </p:nvSpPr>
        <p:spPr>
          <a:xfrm>
            <a:off x="588263" y="2425541"/>
            <a:ext cx="4167887" cy="1107996"/>
          </a:xfrm>
        </p:spPr>
        <p:txBody>
          <a:bodyPr anchor="b" anchorCtr="0">
            <a:spAutoFit/>
          </a:bodyPr>
          <a:lstStyle>
            <a:lvl1pPr>
              <a:defRPr sz="3600">
                <a:solidFill>
                  <a:schemeClr val="bg1"/>
                </a:solidFill>
              </a:defRPr>
            </a:lvl1pPr>
          </a:lstStyle>
          <a:p>
            <a:r>
              <a:rPr lang="en-US"/>
              <a:t>Event name or presentation title </a:t>
            </a:r>
          </a:p>
        </p:txBody>
      </p:sp>
      <p:sp>
        <p:nvSpPr>
          <p:cNvPr id="10" name="Text Placeholder 4">
            <a:extLst>
              <a:ext uri="{FF2B5EF4-FFF2-40B4-BE49-F238E27FC236}">
                <a16:creationId xmlns:a16="http://schemas.microsoft.com/office/drawing/2014/main" id="{770DCD0C-F263-40A0-B5EC-0435B77458FF}"/>
              </a:ext>
            </a:extLst>
          </p:cNvPr>
          <p:cNvSpPr>
            <a:spLocks noGrp="1"/>
          </p:cNvSpPr>
          <p:nvPr>
            <p:ph type="body" sz="quarter" idx="12" hasCustomPrompt="1"/>
          </p:nvPr>
        </p:nvSpPr>
        <p:spPr>
          <a:xfrm>
            <a:off x="582042" y="3962400"/>
            <a:ext cx="4164583" cy="246221"/>
          </a:xfrm>
          <a:noFill/>
        </p:spPr>
        <p:txBody>
          <a:bodyPr wrap="square" lIns="0" tIns="0" rIns="0" bIns="0">
            <a:spAutoFit/>
          </a:bodyPr>
          <a:lstStyle>
            <a:lvl1pPr marL="0" indent="0">
              <a:spcBef>
                <a:spcPts val="0"/>
              </a:spcBef>
              <a:buNone/>
              <a:defRPr sz="1600" spc="0" baseline="0">
                <a:solidFill>
                  <a:schemeClr val="bg1"/>
                </a:solidFill>
                <a:latin typeface="+mn-lt"/>
                <a:cs typeface="Segoe UI" panose="020B0502040204020203" pitchFamily="34" charset="0"/>
              </a:defRPr>
            </a:lvl1pPr>
          </a:lstStyle>
          <a:p>
            <a:pPr lvl="0"/>
            <a:r>
              <a:rPr lang="en-US"/>
              <a:t>Speaker name or subtitle</a:t>
            </a:r>
          </a:p>
        </p:txBody>
      </p:sp>
      <p:pic>
        <p:nvPicPr>
          <p:cNvPr id="2" name="MS logo gray - EMF">
            <a:extLst>
              <a:ext uri="{FF2B5EF4-FFF2-40B4-BE49-F238E27FC236}">
                <a16:creationId xmlns:a16="http://schemas.microsoft.com/office/drawing/2014/main" id="{05DDE0D1-B21B-F9AD-5E4A-18E0646FB7D2}"/>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bwMode="black">
          <a:xfrm>
            <a:off x="283297" y="281709"/>
            <a:ext cx="2398943" cy="830811"/>
          </a:xfrm>
          <a:prstGeom prst="rect">
            <a:avLst/>
          </a:prstGeom>
        </p:spPr>
      </p:pic>
    </p:spTree>
    <p:extLst>
      <p:ext uri="{BB962C8B-B14F-4D97-AF65-F5344CB8AC3E}">
        <p14:creationId xmlns:p14="http://schemas.microsoft.com/office/powerpoint/2010/main" val="1884093674"/>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90A9B380-75A5-7CED-05A1-1EC949DF36A8}"/>
              </a:ext>
            </a:extLst>
          </p:cNvPr>
          <p:cNvSpPr>
            <a:spLocks noGrp="1"/>
          </p:cNvSpPr>
          <p:nvPr>
            <p:ph type="title"/>
          </p:nvPr>
        </p:nvSpPr>
        <p:spPr/>
        <p:txBody>
          <a:bodyPr/>
          <a:lstStyle/>
          <a:p>
            <a:r>
              <a:rPr lang="en-US"/>
              <a:t>Click to edit Master title style</a:t>
            </a:r>
          </a:p>
        </p:txBody>
      </p:sp>
      <p:sp>
        <p:nvSpPr>
          <p:cNvPr id="3" name="Footer Placeholder 10">
            <a:extLst>
              <a:ext uri="{FF2B5EF4-FFF2-40B4-BE49-F238E27FC236}">
                <a16:creationId xmlns:a16="http://schemas.microsoft.com/office/drawing/2014/main" id="{9438946C-117E-D444-B499-2F521D38BF54}"/>
              </a:ext>
            </a:extLst>
          </p:cNvPr>
          <p:cNvSpPr>
            <a:spLocks noGrp="1"/>
          </p:cNvSpPr>
          <p:nvPr>
            <p:ph type="ftr" sz="quarter" idx="3"/>
          </p:nvPr>
        </p:nvSpPr>
        <p:spPr>
          <a:xfrm>
            <a:off x="584201" y="6456459"/>
            <a:ext cx="11025188" cy="107854"/>
          </a:xfrm>
          <a:prstGeom prst="rect">
            <a:avLst/>
          </a:prstGeom>
        </p:spPr>
        <p:txBody>
          <a:bodyPr/>
          <a:lstStyle>
            <a:lvl1pPr>
              <a:defRPr sz="800">
                <a:solidFill>
                  <a:srgbClr val="000000"/>
                </a:solidFill>
              </a:defRPr>
            </a:lvl1pPr>
          </a:lstStyle>
          <a:p>
            <a:endParaRPr lang="en-US"/>
          </a:p>
        </p:txBody>
      </p:sp>
    </p:spTree>
    <p:extLst>
      <p:ext uri="{BB962C8B-B14F-4D97-AF65-F5344CB8AC3E}">
        <p14:creationId xmlns:p14="http://schemas.microsoft.com/office/powerpoint/2010/main" val="2472733561"/>
      </p:ext>
    </p:extLst>
  </p:cSld>
  <p:clrMapOvr>
    <a:masterClrMapping/>
  </p:clrMapOvr>
  <p:transition>
    <p:fade/>
  </p:transition>
  <p:extLst>
    <p:ext uri="{DCECCB84-F9BA-43D5-87BE-67443E8EF086}">
      <p15:sldGuideLst xmlns:p15="http://schemas.microsoft.com/office/powerpoint/2012/main">
        <p15:guide id="3" orient="horz" pos="900">
          <p15:clr>
            <a:srgbClr val="5ACBF0"/>
          </p15:clr>
        </p15:guide>
        <p15:guide id="4" orient="horz" pos="1276">
          <p15:clr>
            <a:srgbClr val="5ACBF0"/>
          </p15:clr>
        </p15:guide>
        <p15:guide id="5" orient="horz" pos="288">
          <p15:clr>
            <a:srgbClr val="5ACBF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Quote slide 1b">
    <p:bg>
      <p:bgRef idx="1001">
        <a:schemeClr val="bg2"/>
      </p:bgRef>
    </p:bg>
    <p:spTree>
      <p:nvGrpSpPr>
        <p:cNvPr id="1" name=""/>
        <p:cNvGrpSpPr/>
        <p:nvPr/>
      </p:nvGrpSpPr>
      <p:grpSpPr>
        <a:xfrm>
          <a:off x="0" y="0"/>
          <a:ext cx="0" cy="0"/>
          <a:chOff x="0" y="0"/>
          <a:chExt cx="0" cy="0"/>
        </a:xfrm>
      </p:grpSpPr>
      <p:sp>
        <p:nvSpPr>
          <p:cNvPr id="8" name="Text Placeholder 3">
            <a:extLst>
              <a:ext uri="{FF2B5EF4-FFF2-40B4-BE49-F238E27FC236}">
                <a16:creationId xmlns:a16="http://schemas.microsoft.com/office/drawing/2014/main" id="{DD89A49A-58E0-6646-8574-0B0729961CFB}"/>
              </a:ext>
            </a:extLst>
          </p:cNvPr>
          <p:cNvSpPr>
            <a:spLocks noGrp="1"/>
          </p:cNvSpPr>
          <p:nvPr>
            <p:ph type="body" sz="quarter" idx="18" hasCustomPrompt="1"/>
          </p:nvPr>
        </p:nvSpPr>
        <p:spPr>
          <a:xfrm>
            <a:off x="1739900" y="3779493"/>
            <a:ext cx="5795963" cy="276999"/>
          </a:xfrm>
        </p:spPr>
        <p:txBody>
          <a:bodyPr/>
          <a:lstStyle>
            <a:lvl1pPr marL="0" indent="0" algn="l">
              <a:spcBef>
                <a:spcPts val="0"/>
              </a:spcBef>
              <a:buNone/>
              <a:defRPr sz="1800">
                <a:solidFill>
                  <a:schemeClr val="tx1"/>
                </a:solidFill>
                <a:latin typeface="+mj-lt"/>
              </a:defRPr>
            </a:lvl1pPr>
          </a:lstStyle>
          <a:p>
            <a:pPr lvl="0"/>
            <a:r>
              <a:rPr lang="en-US"/>
              <a:t>Name attribute</a:t>
            </a:r>
          </a:p>
        </p:txBody>
      </p:sp>
      <p:sp>
        <p:nvSpPr>
          <p:cNvPr id="9" name="Text Placeholder 3">
            <a:extLst>
              <a:ext uri="{FF2B5EF4-FFF2-40B4-BE49-F238E27FC236}">
                <a16:creationId xmlns:a16="http://schemas.microsoft.com/office/drawing/2014/main" id="{53C890AF-C449-E34D-86FC-4BE82A41ED0D}"/>
              </a:ext>
            </a:extLst>
          </p:cNvPr>
          <p:cNvSpPr>
            <a:spLocks noGrp="1"/>
          </p:cNvSpPr>
          <p:nvPr>
            <p:ph type="body" sz="quarter" idx="20" hasCustomPrompt="1"/>
          </p:nvPr>
        </p:nvSpPr>
        <p:spPr>
          <a:xfrm>
            <a:off x="1739900" y="4077072"/>
            <a:ext cx="5795963" cy="215444"/>
          </a:xfrm>
        </p:spPr>
        <p:txBody>
          <a:bodyPr/>
          <a:lstStyle>
            <a:lvl1pPr marL="0" indent="0" algn="l">
              <a:spcBef>
                <a:spcPts val="0"/>
              </a:spcBef>
              <a:buNone/>
              <a:defRPr sz="1400">
                <a:solidFill>
                  <a:schemeClr val="tx1"/>
                </a:solidFill>
                <a:latin typeface="+mn-lt"/>
              </a:defRPr>
            </a:lvl1pPr>
          </a:lstStyle>
          <a:p>
            <a:pPr lvl="0"/>
            <a:r>
              <a:rPr lang="en-US"/>
              <a:t>Job title or another attribute</a:t>
            </a:r>
          </a:p>
        </p:txBody>
      </p:sp>
      <p:sp>
        <p:nvSpPr>
          <p:cNvPr id="10" name="Title 1">
            <a:extLst>
              <a:ext uri="{FF2B5EF4-FFF2-40B4-BE49-F238E27FC236}">
                <a16:creationId xmlns:a16="http://schemas.microsoft.com/office/drawing/2014/main" id="{4B9A47D2-7C06-3E47-802E-BD98760204B1}"/>
              </a:ext>
            </a:extLst>
          </p:cNvPr>
          <p:cNvSpPr>
            <a:spLocks noGrp="1"/>
          </p:cNvSpPr>
          <p:nvPr>
            <p:ph type="title" hasCustomPrompt="1"/>
          </p:nvPr>
        </p:nvSpPr>
        <p:spPr>
          <a:xfrm>
            <a:off x="1739899" y="2025650"/>
            <a:ext cx="9866313" cy="1661993"/>
          </a:xfrm>
        </p:spPr>
        <p:txBody>
          <a:bodyPr anchor="b"/>
          <a:lstStyle>
            <a:lvl1pPr>
              <a:defRPr>
                <a:solidFill>
                  <a:schemeClr val="accent3"/>
                </a:solidFill>
              </a:defRPr>
            </a:lvl1pPr>
          </a:lstStyle>
          <a:p>
            <a:r>
              <a:rPr lang="en-US"/>
              <a:t>Add quote text here Add quote text here Add quote text here Add quote text here Add quote text here</a:t>
            </a:r>
          </a:p>
        </p:txBody>
      </p:sp>
    </p:spTree>
    <p:extLst>
      <p:ext uri="{BB962C8B-B14F-4D97-AF65-F5344CB8AC3E}">
        <p14:creationId xmlns:p14="http://schemas.microsoft.com/office/powerpoint/2010/main" val="3167454412"/>
      </p:ext>
    </p:extLst>
  </p:cSld>
  <p:clrMapOvr>
    <a:overrideClrMapping bg1="dk1" tx1="lt1" bg2="dk2" tx2="lt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2" pos="369">
          <p15:clr>
            <a:srgbClr val="F26B43"/>
          </p15:clr>
        </p15:guide>
        <p15:guide id="3" orient="horz" pos="366">
          <p15:clr>
            <a:srgbClr val="F26B43"/>
          </p15:clr>
        </p15:guide>
        <p15:guide id="4" pos="7311">
          <p15:clr>
            <a:srgbClr val="F26B43"/>
          </p15:clr>
        </p15:guide>
        <p15:guide id="5" orient="horz" pos="3951">
          <p15:clr>
            <a:srgbClr val="F26B43"/>
          </p15:clr>
        </p15:guide>
        <p15:guide id="12" pos="2561">
          <p15:clr>
            <a:srgbClr val="A4A3A4"/>
          </p15:clr>
        </p15:guide>
        <p15:guide id="13" pos="2744">
          <p15:clr>
            <a:srgbClr val="A4A3A4"/>
          </p15:clr>
        </p15:guide>
        <p15:guide id="20" pos="4937">
          <p15:clr>
            <a:srgbClr val="A4A3A4"/>
          </p15:clr>
        </p15:guide>
        <p15:guide id="21" pos="5120">
          <p15:clr>
            <a:srgbClr val="A4A3A4"/>
          </p15:clr>
        </p15:guide>
        <p15:guide id="22" pos="2682">
          <p15:clr>
            <a:srgbClr val="F26B43"/>
          </p15:clr>
        </p15:guide>
        <p15:guide id="23" pos="4998">
          <p15:clr>
            <a:srgbClr val="F26B43"/>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1.emf"/><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theme" Target="../theme/theme2.xml"/><Relationship Id="rId1" Type="http://schemas.openxmlformats.org/officeDocument/2006/relationships/slideLayout" Target="../slideLayouts/slideLayout11.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image" Target="../media/image1.emf"/><Relationship Id="rId5" Type="http://schemas.openxmlformats.org/officeDocument/2006/relationships/slideLayout" Target="../slideLayouts/slideLayout16.xml"/><Relationship Id="rId10" Type="http://schemas.openxmlformats.org/officeDocument/2006/relationships/theme" Target="../theme/theme3.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4.xml.rels><?xml version="1.0" encoding="UTF-8" standalone="yes"?>
<Relationships xmlns="http://schemas.openxmlformats.org/package/2006/relationships"><Relationship Id="rId13" Type="http://schemas.openxmlformats.org/officeDocument/2006/relationships/slideLayout" Target="../slideLayouts/slideLayout33.xml"/><Relationship Id="rId18" Type="http://schemas.openxmlformats.org/officeDocument/2006/relationships/slideLayout" Target="../slideLayouts/slideLayout38.xml"/><Relationship Id="rId26" Type="http://schemas.openxmlformats.org/officeDocument/2006/relationships/slideLayout" Target="../slideLayouts/slideLayout46.xml"/><Relationship Id="rId39" Type="http://schemas.openxmlformats.org/officeDocument/2006/relationships/slideLayout" Target="../slideLayouts/slideLayout59.xml"/><Relationship Id="rId21" Type="http://schemas.openxmlformats.org/officeDocument/2006/relationships/slideLayout" Target="../slideLayouts/slideLayout41.xml"/><Relationship Id="rId34" Type="http://schemas.openxmlformats.org/officeDocument/2006/relationships/slideLayout" Target="../slideLayouts/slideLayout54.xml"/><Relationship Id="rId42" Type="http://schemas.openxmlformats.org/officeDocument/2006/relationships/slideLayout" Target="../slideLayouts/slideLayout62.xml"/><Relationship Id="rId47" Type="http://schemas.openxmlformats.org/officeDocument/2006/relationships/slideLayout" Target="../slideLayouts/slideLayout67.xml"/><Relationship Id="rId50" Type="http://schemas.openxmlformats.org/officeDocument/2006/relationships/slideLayout" Target="../slideLayouts/slideLayout70.xml"/><Relationship Id="rId7" Type="http://schemas.openxmlformats.org/officeDocument/2006/relationships/slideLayout" Target="../slideLayouts/slideLayout27.xml"/><Relationship Id="rId2" Type="http://schemas.openxmlformats.org/officeDocument/2006/relationships/slideLayout" Target="../slideLayouts/slideLayout22.xml"/><Relationship Id="rId16" Type="http://schemas.openxmlformats.org/officeDocument/2006/relationships/slideLayout" Target="../slideLayouts/slideLayout36.xml"/><Relationship Id="rId29" Type="http://schemas.openxmlformats.org/officeDocument/2006/relationships/slideLayout" Target="../slideLayouts/slideLayout49.xml"/><Relationship Id="rId11" Type="http://schemas.openxmlformats.org/officeDocument/2006/relationships/slideLayout" Target="../slideLayouts/slideLayout31.xml"/><Relationship Id="rId24" Type="http://schemas.openxmlformats.org/officeDocument/2006/relationships/slideLayout" Target="../slideLayouts/slideLayout44.xml"/><Relationship Id="rId32" Type="http://schemas.openxmlformats.org/officeDocument/2006/relationships/slideLayout" Target="../slideLayouts/slideLayout52.xml"/><Relationship Id="rId37" Type="http://schemas.openxmlformats.org/officeDocument/2006/relationships/slideLayout" Target="../slideLayouts/slideLayout57.xml"/><Relationship Id="rId40" Type="http://schemas.openxmlformats.org/officeDocument/2006/relationships/slideLayout" Target="../slideLayouts/slideLayout60.xml"/><Relationship Id="rId45" Type="http://schemas.openxmlformats.org/officeDocument/2006/relationships/slideLayout" Target="../slideLayouts/slideLayout65.xml"/><Relationship Id="rId53" Type="http://schemas.openxmlformats.org/officeDocument/2006/relationships/image" Target="../media/image3.png"/><Relationship Id="rId5" Type="http://schemas.openxmlformats.org/officeDocument/2006/relationships/slideLayout" Target="../slideLayouts/slideLayout25.xml"/><Relationship Id="rId10" Type="http://schemas.openxmlformats.org/officeDocument/2006/relationships/slideLayout" Target="../slideLayouts/slideLayout30.xml"/><Relationship Id="rId19" Type="http://schemas.openxmlformats.org/officeDocument/2006/relationships/slideLayout" Target="../slideLayouts/slideLayout39.xml"/><Relationship Id="rId31" Type="http://schemas.openxmlformats.org/officeDocument/2006/relationships/slideLayout" Target="../slideLayouts/slideLayout51.xml"/><Relationship Id="rId44" Type="http://schemas.openxmlformats.org/officeDocument/2006/relationships/slideLayout" Target="../slideLayouts/slideLayout64.xml"/><Relationship Id="rId52" Type="http://schemas.openxmlformats.org/officeDocument/2006/relationships/theme" Target="../theme/theme4.xml"/><Relationship Id="rId4" Type="http://schemas.openxmlformats.org/officeDocument/2006/relationships/slideLayout" Target="../slideLayouts/slideLayout24.xml"/><Relationship Id="rId9" Type="http://schemas.openxmlformats.org/officeDocument/2006/relationships/slideLayout" Target="../slideLayouts/slideLayout29.xml"/><Relationship Id="rId14" Type="http://schemas.openxmlformats.org/officeDocument/2006/relationships/slideLayout" Target="../slideLayouts/slideLayout34.xml"/><Relationship Id="rId22" Type="http://schemas.openxmlformats.org/officeDocument/2006/relationships/slideLayout" Target="../slideLayouts/slideLayout42.xml"/><Relationship Id="rId27" Type="http://schemas.openxmlformats.org/officeDocument/2006/relationships/slideLayout" Target="../slideLayouts/slideLayout47.xml"/><Relationship Id="rId30" Type="http://schemas.openxmlformats.org/officeDocument/2006/relationships/slideLayout" Target="../slideLayouts/slideLayout50.xml"/><Relationship Id="rId35" Type="http://schemas.openxmlformats.org/officeDocument/2006/relationships/slideLayout" Target="../slideLayouts/slideLayout55.xml"/><Relationship Id="rId43" Type="http://schemas.openxmlformats.org/officeDocument/2006/relationships/slideLayout" Target="../slideLayouts/slideLayout63.xml"/><Relationship Id="rId48" Type="http://schemas.openxmlformats.org/officeDocument/2006/relationships/slideLayout" Target="../slideLayouts/slideLayout68.xml"/><Relationship Id="rId8" Type="http://schemas.openxmlformats.org/officeDocument/2006/relationships/slideLayout" Target="../slideLayouts/slideLayout28.xml"/><Relationship Id="rId51" Type="http://schemas.openxmlformats.org/officeDocument/2006/relationships/slideLayout" Target="../slideLayouts/slideLayout71.xml"/><Relationship Id="rId3" Type="http://schemas.openxmlformats.org/officeDocument/2006/relationships/slideLayout" Target="../slideLayouts/slideLayout23.xml"/><Relationship Id="rId12" Type="http://schemas.openxmlformats.org/officeDocument/2006/relationships/slideLayout" Target="../slideLayouts/slideLayout32.xml"/><Relationship Id="rId17" Type="http://schemas.openxmlformats.org/officeDocument/2006/relationships/slideLayout" Target="../slideLayouts/slideLayout37.xml"/><Relationship Id="rId25" Type="http://schemas.openxmlformats.org/officeDocument/2006/relationships/slideLayout" Target="../slideLayouts/slideLayout45.xml"/><Relationship Id="rId33" Type="http://schemas.openxmlformats.org/officeDocument/2006/relationships/slideLayout" Target="../slideLayouts/slideLayout53.xml"/><Relationship Id="rId38" Type="http://schemas.openxmlformats.org/officeDocument/2006/relationships/slideLayout" Target="../slideLayouts/slideLayout58.xml"/><Relationship Id="rId46" Type="http://schemas.openxmlformats.org/officeDocument/2006/relationships/slideLayout" Target="../slideLayouts/slideLayout66.xml"/><Relationship Id="rId20" Type="http://schemas.openxmlformats.org/officeDocument/2006/relationships/slideLayout" Target="../slideLayouts/slideLayout40.xml"/><Relationship Id="rId41" Type="http://schemas.openxmlformats.org/officeDocument/2006/relationships/slideLayout" Target="../slideLayouts/slideLayout61.xml"/><Relationship Id="rId54" Type="http://schemas.openxmlformats.org/officeDocument/2006/relationships/image" Target="../media/image4.svg"/><Relationship Id="rId1" Type="http://schemas.openxmlformats.org/officeDocument/2006/relationships/slideLayout" Target="../slideLayouts/slideLayout21.xml"/><Relationship Id="rId6" Type="http://schemas.openxmlformats.org/officeDocument/2006/relationships/slideLayout" Target="../slideLayouts/slideLayout26.xml"/><Relationship Id="rId15" Type="http://schemas.openxmlformats.org/officeDocument/2006/relationships/slideLayout" Target="../slideLayouts/slideLayout35.xml"/><Relationship Id="rId23" Type="http://schemas.openxmlformats.org/officeDocument/2006/relationships/slideLayout" Target="../slideLayouts/slideLayout43.xml"/><Relationship Id="rId28" Type="http://schemas.openxmlformats.org/officeDocument/2006/relationships/slideLayout" Target="../slideLayouts/slideLayout48.xml"/><Relationship Id="rId36" Type="http://schemas.openxmlformats.org/officeDocument/2006/relationships/slideLayout" Target="../slideLayouts/slideLayout56.xml"/><Relationship Id="rId49" Type="http://schemas.openxmlformats.org/officeDocument/2006/relationships/slideLayout" Target="../slideLayouts/slideLayout69.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79.xml"/><Relationship Id="rId3" Type="http://schemas.openxmlformats.org/officeDocument/2006/relationships/slideLayout" Target="../slideLayouts/slideLayout74.xml"/><Relationship Id="rId7" Type="http://schemas.openxmlformats.org/officeDocument/2006/relationships/slideLayout" Target="../slideLayouts/slideLayout78.xml"/><Relationship Id="rId2" Type="http://schemas.openxmlformats.org/officeDocument/2006/relationships/slideLayout" Target="../slideLayouts/slideLayout73.xml"/><Relationship Id="rId1" Type="http://schemas.openxmlformats.org/officeDocument/2006/relationships/slideLayout" Target="../slideLayouts/slideLayout72.xml"/><Relationship Id="rId6" Type="http://schemas.openxmlformats.org/officeDocument/2006/relationships/slideLayout" Target="../slideLayouts/slideLayout77.xml"/><Relationship Id="rId11" Type="http://schemas.openxmlformats.org/officeDocument/2006/relationships/image" Target="../media/image1.emf"/><Relationship Id="rId5" Type="http://schemas.openxmlformats.org/officeDocument/2006/relationships/slideLayout" Target="../slideLayouts/slideLayout76.xml"/><Relationship Id="rId10" Type="http://schemas.openxmlformats.org/officeDocument/2006/relationships/theme" Target="../theme/theme5.xml"/><Relationship Id="rId4" Type="http://schemas.openxmlformats.org/officeDocument/2006/relationships/slideLayout" Target="../slideLayouts/slideLayout75.xml"/><Relationship Id="rId9" Type="http://schemas.openxmlformats.org/officeDocument/2006/relationships/slideLayout" Target="../slideLayouts/slideLayout80.xml"/></Relationships>
</file>

<file path=ppt/slideMasters/_rels/slideMaster6.xml.rels><?xml version="1.0" encoding="UTF-8" standalone="yes"?>
<Relationships xmlns="http://schemas.openxmlformats.org/package/2006/relationships"><Relationship Id="rId3" Type="http://schemas.openxmlformats.org/officeDocument/2006/relationships/theme" Target="../theme/theme6.xml"/><Relationship Id="rId2" Type="http://schemas.openxmlformats.org/officeDocument/2006/relationships/slideLayout" Target="../slideLayouts/slideLayout82.xml"/><Relationship Id="rId1" Type="http://schemas.openxmlformats.org/officeDocument/2006/relationships/slideLayout" Target="../slideLayouts/slideLayout8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blackWhite">
      <p:bgRef idx="1001">
        <a:schemeClr val="bg1"/>
      </p:bgRef>
    </p:bg>
    <p:spTree>
      <p:nvGrpSpPr>
        <p:cNvPr id="1" name=""/>
        <p:cNvGrpSpPr/>
        <p:nvPr/>
      </p:nvGrpSpPr>
      <p:grpSpPr>
        <a:xfrm>
          <a:off x="0" y="0"/>
          <a:ext cx="0" cy="0"/>
          <a:chOff x="0" y="0"/>
          <a:chExt cx="0" cy="0"/>
        </a:xfrm>
      </p:grpSpPr>
      <p:sp>
        <p:nvSpPr>
          <p:cNvPr id="2" name="Title Placeholder 1"/>
          <p:cNvSpPr>
            <a:spLocks noGrp="1"/>
          </p:cNvSpPr>
          <p:nvPr userDrawn="1">
            <p:ph type="title"/>
          </p:nvPr>
        </p:nvSpPr>
        <p:spPr>
          <a:xfrm>
            <a:off x="588263" y="457200"/>
            <a:ext cx="11018520" cy="553998"/>
          </a:xfrm>
          <a:prstGeom prst="rect">
            <a:avLst/>
          </a:prstGeom>
        </p:spPr>
        <p:txBody>
          <a:bodyPr vert="horz" wrap="square" lIns="0" tIns="0" rIns="0" bIns="0" rtlCol="0" anchor="t">
            <a:spAutoFit/>
          </a:bodyPr>
          <a:lstStyle/>
          <a:p>
            <a:r>
              <a:rPr lang="en-US"/>
              <a:t>Click to edit Master title style</a:t>
            </a:r>
          </a:p>
        </p:txBody>
      </p:sp>
      <p:sp>
        <p:nvSpPr>
          <p:cNvPr id="4" name="Text Placeholder 3"/>
          <p:cNvSpPr>
            <a:spLocks noGrp="1"/>
          </p:cNvSpPr>
          <p:nvPr userDrawn="1">
            <p:ph type="body" idx="1"/>
          </p:nvPr>
        </p:nvSpPr>
        <p:spPr>
          <a:xfrm>
            <a:off x="584200" y="1435503"/>
            <a:ext cx="11018520" cy="1612749"/>
          </a:xfrm>
          <a:prstGeom prst="rect">
            <a:avLst/>
          </a:prstGeom>
        </p:spPr>
        <p:txBody>
          <a:bodyPr vert="horz" wrap="square" lIns="0" tIns="0" rIns="0" bIns="0" rtlCol="0">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grpSp>
        <p:nvGrpSpPr>
          <p:cNvPr id="47" name="GRID" hidden="1">
            <a:extLst>
              <a:ext uri="{FF2B5EF4-FFF2-40B4-BE49-F238E27FC236}">
                <a16:creationId xmlns:a16="http://schemas.microsoft.com/office/drawing/2014/main" id="{32B5FFBF-552A-4973-B5B3-9EE3A765185F}"/>
              </a:ext>
            </a:extLst>
          </p:cNvPr>
          <p:cNvGrpSpPr/>
          <p:nvPr userDrawn="1"/>
        </p:nvGrpSpPr>
        <p:grpSpPr>
          <a:xfrm>
            <a:off x="0" y="0"/>
            <a:ext cx="12192000" cy="6858000"/>
            <a:chOff x="0" y="0"/>
            <a:chExt cx="12192000" cy="6858000"/>
          </a:xfrm>
        </p:grpSpPr>
        <p:cxnSp>
          <p:nvCxnSpPr>
            <p:cNvPr id="7" name="Straight Connector 6">
              <a:extLst>
                <a:ext uri="{FF2B5EF4-FFF2-40B4-BE49-F238E27FC236}">
                  <a16:creationId xmlns:a16="http://schemas.microsoft.com/office/drawing/2014/main" id="{5CD412E5-2492-4063-96AB-C451FC39F2B6}"/>
                </a:ext>
              </a:extLst>
            </p:cNvPr>
            <p:cNvCxnSpPr/>
            <p:nvPr/>
          </p:nvCxnSpPr>
          <p:spPr>
            <a:xfrm>
              <a:off x="0" y="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D25E7FAE-6A98-413B-871E-10F8DF6FF1E3}"/>
                </a:ext>
              </a:extLst>
            </p:cNvPr>
            <p:cNvCxnSpPr/>
            <p:nvPr/>
          </p:nvCxnSpPr>
          <p:spPr>
            <a:xfrm>
              <a:off x="0" y="29260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EF42BDE7-00A0-446E-9CEE-23DDF6A13E6E}"/>
                </a:ext>
              </a:extLst>
            </p:cNvPr>
            <p:cNvCxnSpPr/>
            <p:nvPr/>
          </p:nvCxnSpPr>
          <p:spPr>
            <a:xfrm>
              <a:off x="0" y="585216"/>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AD48FF31-9C6A-4C0C-AB96-ED556488A1BA}"/>
                </a:ext>
              </a:extLst>
            </p:cNvPr>
            <p:cNvCxnSpPr/>
            <p:nvPr/>
          </p:nvCxnSpPr>
          <p:spPr>
            <a:xfrm>
              <a:off x="0" y="6272784"/>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28D811B2-F122-4FF3-A4F6-E7291A5152BB}"/>
                </a:ext>
              </a:extLst>
            </p:cNvPr>
            <p:cNvCxnSpPr/>
            <p:nvPr/>
          </p:nvCxnSpPr>
          <p:spPr>
            <a:xfrm>
              <a:off x="0" y="656539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A2029335-BA6E-4B6F-B752-D02603169DE6}"/>
                </a:ext>
              </a:extLst>
            </p:cNvPr>
            <p:cNvCxnSpPr/>
            <p:nvPr/>
          </p:nvCxnSpPr>
          <p:spPr>
            <a:xfrm>
              <a:off x="0" y="685800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708D55A0-D16C-4191-B9F9-C95B51610B5E}"/>
                </a:ext>
              </a:extLst>
            </p:cNvPr>
            <p:cNvCxnSpPr/>
            <p:nvPr/>
          </p:nvCxnSpPr>
          <p:spPr>
            <a:xfrm>
              <a:off x="0" y="87782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DA3FCB58-9F61-404B-A493-7860A942FCC2}"/>
                </a:ext>
              </a:extLst>
            </p:cNvPr>
            <p:cNvCxnSpPr/>
            <p:nvPr/>
          </p:nvCxnSpPr>
          <p:spPr>
            <a:xfrm>
              <a:off x="0" y="117043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0EFD38DF-4402-499A-B7B2-D5BBF3AD467C}"/>
                </a:ext>
              </a:extLst>
            </p:cNvPr>
            <p:cNvCxnSpPr/>
            <p:nvPr/>
          </p:nvCxnSpPr>
          <p:spPr>
            <a:xfrm>
              <a:off x="0" y="146304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26DFD209-A624-4FEA-8F60-067FBF0CC1E8}"/>
                </a:ext>
              </a:extLst>
            </p:cNvPr>
            <p:cNvCxnSpPr/>
            <p:nvPr/>
          </p:nvCxnSpPr>
          <p:spPr>
            <a:xfrm>
              <a:off x="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F1B8ED61-88C3-48AA-91A7-BFD779B3B3BA}"/>
                </a:ext>
              </a:extLst>
            </p:cNvPr>
            <p:cNvCxnSpPr/>
            <p:nvPr/>
          </p:nvCxnSpPr>
          <p:spPr>
            <a:xfrm>
              <a:off x="585216"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822AC47D-49D2-4B9E-B580-53A7922E5654}"/>
                </a:ext>
              </a:extLst>
            </p:cNvPr>
            <p:cNvCxnSpPr/>
            <p:nvPr/>
          </p:nvCxnSpPr>
          <p:spPr>
            <a:xfrm>
              <a:off x="29260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20D7A2DB-4310-49CD-83F6-55B33BE76665}"/>
                </a:ext>
              </a:extLst>
            </p:cNvPr>
            <p:cNvCxnSpPr/>
            <p:nvPr/>
          </p:nvCxnSpPr>
          <p:spPr>
            <a:xfrm>
              <a:off x="877824"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20C40071-7BC6-4682-9CD1-0631E07C9F11}"/>
                </a:ext>
              </a:extLst>
            </p:cNvPr>
            <p:cNvCxnSpPr/>
            <p:nvPr/>
          </p:nvCxnSpPr>
          <p:spPr>
            <a:xfrm>
              <a:off x="117043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EE0ACFAA-26E9-44D2-BEF0-E02CAE93F397}"/>
                </a:ext>
              </a:extLst>
            </p:cNvPr>
            <p:cNvCxnSpPr/>
            <p:nvPr/>
          </p:nvCxnSpPr>
          <p:spPr>
            <a:xfrm>
              <a:off x="1102156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385D1186-93AE-4B67-8544-763E0B213AAC}"/>
                </a:ext>
              </a:extLst>
            </p:cNvPr>
            <p:cNvCxnSpPr/>
            <p:nvPr/>
          </p:nvCxnSpPr>
          <p:spPr>
            <a:xfrm>
              <a:off x="11606784"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CB1D45AE-FC53-4BB4-A9CD-C563C03A1195}"/>
                </a:ext>
              </a:extLst>
            </p:cNvPr>
            <p:cNvCxnSpPr/>
            <p:nvPr/>
          </p:nvCxnSpPr>
          <p:spPr>
            <a:xfrm>
              <a:off x="11314176"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8325177A-06D9-4C2A-B7EF-984A90245BF7}"/>
                </a:ext>
              </a:extLst>
            </p:cNvPr>
            <p:cNvCxnSpPr/>
            <p:nvPr/>
          </p:nvCxnSpPr>
          <p:spPr>
            <a:xfrm>
              <a:off x="1189939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D2B67796-DF72-4C3B-A79D-7534FD3084C9}"/>
                </a:ext>
              </a:extLst>
            </p:cNvPr>
            <p:cNvCxnSpPr/>
            <p:nvPr/>
          </p:nvCxnSpPr>
          <p:spPr>
            <a:xfrm>
              <a:off x="1219200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C8B2C409-2FF7-4120-9E48-02A446B82DD6}"/>
                </a:ext>
              </a:extLst>
            </p:cNvPr>
            <p:cNvCxnSpPr/>
            <p:nvPr/>
          </p:nvCxnSpPr>
          <p:spPr>
            <a:xfrm>
              <a:off x="0" y="175564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F3E0130A-B11A-42AB-8439-3CB0569F1C08}"/>
                </a:ext>
              </a:extLst>
            </p:cNvPr>
            <p:cNvCxnSpPr/>
            <p:nvPr/>
          </p:nvCxnSpPr>
          <p:spPr>
            <a:xfrm>
              <a:off x="0" y="204825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0840B631-CB23-44B8-823B-56619D54F0E4}"/>
                </a:ext>
              </a:extLst>
            </p:cNvPr>
            <p:cNvCxnSpPr/>
            <p:nvPr/>
          </p:nvCxnSpPr>
          <p:spPr>
            <a:xfrm>
              <a:off x="0" y="234086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C7DD460B-BBE5-43D6-95DF-C1C1CC6239C6}"/>
                </a:ext>
              </a:extLst>
            </p:cNvPr>
            <p:cNvCxnSpPr/>
            <p:nvPr/>
          </p:nvCxnSpPr>
          <p:spPr>
            <a:xfrm>
              <a:off x="0" y="263347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7F5BEEB4-62B8-420A-9489-8319B9432C34}"/>
                </a:ext>
              </a:extLst>
            </p:cNvPr>
            <p:cNvCxnSpPr/>
            <p:nvPr/>
          </p:nvCxnSpPr>
          <p:spPr>
            <a:xfrm>
              <a:off x="0" y="292608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79242164-82A4-4DA9-B78C-33430C241872}"/>
                </a:ext>
              </a:extLst>
            </p:cNvPr>
            <p:cNvCxnSpPr/>
            <p:nvPr/>
          </p:nvCxnSpPr>
          <p:spPr>
            <a:xfrm>
              <a:off x="0" y="321868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1D8767DD-4892-4904-AE72-87087DD9CCC2}"/>
                </a:ext>
              </a:extLst>
            </p:cNvPr>
            <p:cNvCxnSpPr/>
            <p:nvPr/>
          </p:nvCxnSpPr>
          <p:spPr>
            <a:xfrm>
              <a:off x="0" y="351129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245FC793-2AD0-4021-B3FB-391EDDE6CB63}"/>
                </a:ext>
              </a:extLst>
            </p:cNvPr>
            <p:cNvCxnSpPr/>
            <p:nvPr userDrawn="1"/>
          </p:nvCxnSpPr>
          <p:spPr>
            <a:xfrm>
              <a:off x="0" y="380390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8091C6C8-296D-4AA9-8F03-7DEA5FA7D71A}"/>
                </a:ext>
              </a:extLst>
            </p:cNvPr>
            <p:cNvCxnSpPr/>
            <p:nvPr userDrawn="1"/>
          </p:nvCxnSpPr>
          <p:spPr>
            <a:xfrm>
              <a:off x="0" y="409651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71CBDA8A-698A-4B1C-BC41-CD72C2900FE8}"/>
                </a:ext>
              </a:extLst>
            </p:cNvPr>
            <p:cNvCxnSpPr/>
            <p:nvPr userDrawn="1"/>
          </p:nvCxnSpPr>
          <p:spPr>
            <a:xfrm>
              <a:off x="0" y="438912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F0780C82-EF19-43A2-BF1B-31FDFBA092CA}"/>
                </a:ext>
              </a:extLst>
            </p:cNvPr>
            <p:cNvCxnSpPr/>
            <p:nvPr userDrawn="1"/>
          </p:nvCxnSpPr>
          <p:spPr>
            <a:xfrm>
              <a:off x="0" y="468172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13492339-9370-44E2-8C4D-414393DEB764}"/>
                </a:ext>
              </a:extLst>
            </p:cNvPr>
            <p:cNvCxnSpPr/>
            <p:nvPr userDrawn="1"/>
          </p:nvCxnSpPr>
          <p:spPr>
            <a:xfrm>
              <a:off x="0" y="497433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EBF7CE2A-C0A7-4C6F-88B8-E40107AE34E8}"/>
                </a:ext>
              </a:extLst>
            </p:cNvPr>
            <p:cNvCxnSpPr/>
            <p:nvPr userDrawn="1"/>
          </p:nvCxnSpPr>
          <p:spPr>
            <a:xfrm>
              <a:off x="0" y="526694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CCD7A1D0-B060-4037-BFAE-80FAF89CC35F}"/>
                </a:ext>
              </a:extLst>
            </p:cNvPr>
            <p:cNvCxnSpPr/>
            <p:nvPr userDrawn="1"/>
          </p:nvCxnSpPr>
          <p:spPr>
            <a:xfrm>
              <a:off x="0" y="555955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2A121C21-7F60-43D7-B9B4-682B9D22E24D}"/>
                </a:ext>
              </a:extLst>
            </p:cNvPr>
            <p:cNvCxnSpPr/>
            <p:nvPr userDrawn="1"/>
          </p:nvCxnSpPr>
          <p:spPr>
            <a:xfrm>
              <a:off x="0" y="585216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sp>
        <p:nvSpPr>
          <p:cNvPr id="3" name=".64 square" hidden="1">
            <a:extLst>
              <a:ext uri="{FF2B5EF4-FFF2-40B4-BE49-F238E27FC236}">
                <a16:creationId xmlns:a16="http://schemas.microsoft.com/office/drawing/2014/main" id="{90E0CE0A-15D7-405F-8DFA-B7F5AF47B03C}"/>
              </a:ext>
            </a:extLst>
          </p:cNvPr>
          <p:cNvSpPr/>
          <p:nvPr userDrawn="1"/>
        </p:nvSpPr>
        <p:spPr bwMode="auto">
          <a:xfrm>
            <a:off x="0" y="0"/>
            <a:ext cx="585216" cy="585216"/>
          </a:xfrm>
          <a:prstGeom prst="rect">
            <a:avLst/>
          </a:prstGeom>
          <a:solidFill>
            <a:schemeClr val="tx1">
              <a:alpha val="17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a:gradFill>
                <a:gsLst>
                  <a:gs pos="0">
                    <a:srgbClr val="FFFFFF"/>
                  </a:gs>
                  <a:gs pos="100000">
                    <a:srgbClr val="FFFFFF"/>
                  </a:gs>
                </a:gsLst>
                <a:lin ang="5400000" scaled="0"/>
              </a:gradFill>
              <a:ea typeface="Segoe UI" pitchFamily="34" charset="0"/>
              <a:cs typeface="Segoe UI" pitchFamily="34" charset="0"/>
            </a:endParaRPr>
          </a:p>
        </p:txBody>
      </p:sp>
      <p:sp>
        <p:nvSpPr>
          <p:cNvPr id="35" name=".32 square" hidden="1">
            <a:extLst>
              <a:ext uri="{FF2B5EF4-FFF2-40B4-BE49-F238E27FC236}">
                <a16:creationId xmlns:a16="http://schemas.microsoft.com/office/drawing/2014/main" id="{09835393-211C-428D-B22F-51EE7A413599}"/>
              </a:ext>
            </a:extLst>
          </p:cNvPr>
          <p:cNvSpPr/>
          <p:nvPr userDrawn="1"/>
        </p:nvSpPr>
        <p:spPr bwMode="auto">
          <a:xfrm>
            <a:off x="0" y="0"/>
            <a:ext cx="292608" cy="292608"/>
          </a:xfrm>
          <a:prstGeom prst="rect">
            <a:avLst/>
          </a:prstGeom>
          <a:solidFill>
            <a:schemeClr val="tx1">
              <a:alpha val="17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a:gradFill>
                <a:gsLst>
                  <a:gs pos="0">
                    <a:srgbClr val="FFFFFF"/>
                  </a:gs>
                  <a:gs pos="100000">
                    <a:srgbClr val="FFFFFF"/>
                  </a:gs>
                </a:gsLst>
                <a:lin ang="5400000" scaled="0"/>
              </a:gradFill>
              <a:ea typeface="Segoe UI" pitchFamily="34" charset="0"/>
              <a:cs typeface="Segoe UI" pitchFamily="34" charset="0"/>
            </a:endParaRPr>
          </a:p>
        </p:txBody>
      </p:sp>
      <p:pic>
        <p:nvPicPr>
          <p:cNvPr id="48" name="MS Brand colors" descr="These are Microsoft Brand colors. The color bar is placed to the side of the Theme master so that it will be visible on all slides. Users can use the 'eye dropper' color tools under Color Fill Shape, Color Fill line etc. to easily select Brand colors. ">
            <a:extLst>
              <a:ext uri="{FF2B5EF4-FFF2-40B4-BE49-F238E27FC236}">
                <a16:creationId xmlns:a16="http://schemas.microsoft.com/office/drawing/2014/main" id="{64D47851-93E6-4066-B42D-42968BFB647D}"/>
              </a:ext>
              <a:ext uri="{C183D7F6-B498-43B3-948B-1728B52AA6E4}">
                <adec:decorative xmlns:adec="http://schemas.microsoft.com/office/drawing/2017/decorative" val="0"/>
              </a:ext>
            </a:extLst>
          </p:cNvPr>
          <p:cNvPicPr>
            <a:picLocks noChangeAspect="1"/>
          </p:cNvPicPr>
          <p:nvPr userDrawn="1"/>
        </p:nvPicPr>
        <p:blipFill rotWithShape="1">
          <a:blip r:embed="rId12" cstate="hqprint">
            <a:extLst>
              <a:ext uri="{28A0092B-C50C-407E-A947-70E740481C1C}">
                <a14:useLocalDpi xmlns:a14="http://schemas.microsoft.com/office/drawing/2010/main" val="0"/>
              </a:ext>
            </a:extLst>
          </a:blip>
          <a:srcRect l="762"/>
          <a:stretch/>
        </p:blipFill>
        <p:spPr>
          <a:xfrm rot="5400000">
            <a:off x="9509760" y="2843773"/>
            <a:ext cx="6858000" cy="1170455"/>
          </a:xfrm>
          <a:prstGeom prst="rect">
            <a:avLst/>
          </a:prstGeom>
        </p:spPr>
      </p:pic>
    </p:spTree>
    <p:extLst>
      <p:ext uri="{BB962C8B-B14F-4D97-AF65-F5344CB8AC3E}">
        <p14:creationId xmlns:p14="http://schemas.microsoft.com/office/powerpoint/2010/main" val="3721181855"/>
      </p:ext>
    </p:extLst>
  </p:cSld>
  <p:clrMap bg1="lt1" tx1="dk1" bg2="lt2" tx2="dk2" accent1="accent1" accent2="accent2" accent3="accent3" accent4="accent4" accent5="accent5" accent6="accent6" hlink="hlink" folHlink="folHlink"/>
  <p:sldLayoutIdLst>
    <p:sldLayoutId id="2147483709" r:id="rId1"/>
    <p:sldLayoutId id="2147483717" r:id="rId2"/>
    <p:sldLayoutId id="2147483719" r:id="rId3"/>
    <p:sldLayoutId id="2147483743" r:id="rId4"/>
    <p:sldLayoutId id="2147483754" r:id="rId5"/>
    <p:sldLayoutId id="2147483784" r:id="rId6"/>
    <p:sldLayoutId id="2147485590" r:id="rId7"/>
    <p:sldLayoutId id="2147485595" r:id="rId8"/>
    <p:sldLayoutId id="2147485608" r:id="rId9"/>
    <p:sldLayoutId id="2147485609" r:id="rId10"/>
  </p:sldLayoutIdLst>
  <p:transition>
    <p:fade/>
  </p:transition>
  <p:hf sldNum="0" hdr="0" ftr="0" dt="0"/>
  <p:txStyles>
    <p:titleStyle>
      <a:lvl1pPr algn="l" defTabSz="932742" rtl="0" eaLnBrk="1" latinLnBrk="0" hangingPunct="1">
        <a:lnSpc>
          <a:spcPct val="100000"/>
        </a:lnSpc>
        <a:spcBef>
          <a:spcPct val="0"/>
        </a:spcBef>
        <a:buNone/>
        <a:defRPr lang="en-US" sz="3600" b="0" kern="1200" cap="none" spc="-50" baseline="0" dirty="0" smtClean="0">
          <a:ln w="3175">
            <a:noFill/>
          </a:ln>
          <a:solidFill>
            <a:schemeClr val="tx1"/>
          </a:solidFill>
          <a:effectLst/>
          <a:latin typeface="+mj-lt"/>
          <a:ea typeface="+mn-ea"/>
          <a:cs typeface="Segoe UI" pitchFamily="34" charset="0"/>
        </a:defRPr>
      </a:lvl1pPr>
    </p:titleStyle>
    <p:body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solidFill>
            <a:schemeClr val="tx1"/>
          </a:solidFill>
          <a:latin typeface="+mn-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1"/>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6" pos="368">
          <p15:clr>
            <a:srgbClr val="C35EA4"/>
          </p15:clr>
        </p15:guide>
        <p15:guide id="17" pos="7313">
          <p15:clr>
            <a:srgbClr val="C35EA4"/>
          </p15:clr>
        </p15:guide>
        <p15:guide id="25" orient="horz" pos="369">
          <p15:clr>
            <a:srgbClr val="C35EA4"/>
          </p15:clr>
        </p15:guide>
        <p15:guide id="26" orient="horz" pos="3949">
          <p15:clr>
            <a:srgbClr val="C35EA4"/>
          </p15:clr>
        </p15:guide>
        <p15:guide id="27" orient="horz" pos="184">
          <p15:clr>
            <a:srgbClr val="A4A3A4"/>
          </p15:clr>
        </p15:guide>
        <p15:guide id="28" pos="185">
          <p15:clr>
            <a:srgbClr val="A4A3A4"/>
          </p15:clr>
        </p15:guide>
        <p15:guide id="29" orient="horz" pos="4135">
          <p15:clr>
            <a:srgbClr val="A4A3A4"/>
          </p15:clr>
        </p15:guide>
        <p15:guide id="30" pos="7495">
          <p15:clr>
            <a:srgbClr val="A4A3A4"/>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bwMode="blackWhite">
      <p:bgRef idx="1001">
        <a:schemeClr val="bg1"/>
      </p:bgRef>
    </p:bg>
    <p:spTree>
      <p:nvGrpSpPr>
        <p:cNvPr id="1" name=""/>
        <p:cNvGrpSpPr/>
        <p:nvPr/>
      </p:nvGrpSpPr>
      <p:grpSpPr>
        <a:xfrm>
          <a:off x="0" y="0"/>
          <a:ext cx="0" cy="0"/>
          <a:chOff x="0" y="0"/>
          <a:chExt cx="0" cy="0"/>
        </a:xfrm>
      </p:grpSpPr>
      <p:sp>
        <p:nvSpPr>
          <p:cNvPr id="2" name="Title Placeholder 1"/>
          <p:cNvSpPr>
            <a:spLocks noGrp="1"/>
          </p:cNvSpPr>
          <p:nvPr userDrawn="1">
            <p:ph type="title"/>
          </p:nvPr>
        </p:nvSpPr>
        <p:spPr>
          <a:xfrm>
            <a:off x="588263" y="457200"/>
            <a:ext cx="11018520" cy="553998"/>
          </a:xfrm>
          <a:prstGeom prst="rect">
            <a:avLst/>
          </a:prstGeom>
        </p:spPr>
        <p:txBody>
          <a:bodyPr vert="horz" wrap="square" lIns="0" tIns="0" rIns="0" bIns="0" rtlCol="0" anchor="t">
            <a:spAutoFit/>
          </a:bodyPr>
          <a:lstStyle/>
          <a:p>
            <a:r>
              <a:rPr lang="en-US"/>
              <a:t>Click to edit Master title style</a:t>
            </a:r>
          </a:p>
        </p:txBody>
      </p:sp>
      <p:sp>
        <p:nvSpPr>
          <p:cNvPr id="4" name="Text Placeholder 3"/>
          <p:cNvSpPr>
            <a:spLocks noGrp="1"/>
          </p:cNvSpPr>
          <p:nvPr userDrawn="1">
            <p:ph type="body" idx="1"/>
          </p:nvPr>
        </p:nvSpPr>
        <p:spPr>
          <a:xfrm>
            <a:off x="584200" y="1435503"/>
            <a:ext cx="11018520" cy="1612749"/>
          </a:xfrm>
          <a:prstGeom prst="rect">
            <a:avLst/>
          </a:prstGeom>
        </p:spPr>
        <p:txBody>
          <a:bodyPr vert="horz" wrap="square" lIns="0" tIns="0" rIns="0" bIns="0" rtlCol="0">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grpSp>
        <p:nvGrpSpPr>
          <p:cNvPr id="47" name="GRID" hidden="1">
            <a:extLst>
              <a:ext uri="{FF2B5EF4-FFF2-40B4-BE49-F238E27FC236}">
                <a16:creationId xmlns:a16="http://schemas.microsoft.com/office/drawing/2014/main" id="{32B5FFBF-552A-4973-B5B3-9EE3A765185F}"/>
              </a:ext>
            </a:extLst>
          </p:cNvPr>
          <p:cNvGrpSpPr/>
          <p:nvPr userDrawn="1"/>
        </p:nvGrpSpPr>
        <p:grpSpPr>
          <a:xfrm>
            <a:off x="0" y="0"/>
            <a:ext cx="12192000" cy="6858000"/>
            <a:chOff x="0" y="0"/>
            <a:chExt cx="12192000" cy="6858000"/>
          </a:xfrm>
        </p:grpSpPr>
        <p:cxnSp>
          <p:nvCxnSpPr>
            <p:cNvPr id="7" name="Straight Connector 6">
              <a:extLst>
                <a:ext uri="{FF2B5EF4-FFF2-40B4-BE49-F238E27FC236}">
                  <a16:creationId xmlns:a16="http://schemas.microsoft.com/office/drawing/2014/main" id="{5CD412E5-2492-4063-96AB-C451FC39F2B6}"/>
                </a:ext>
              </a:extLst>
            </p:cNvPr>
            <p:cNvCxnSpPr/>
            <p:nvPr/>
          </p:nvCxnSpPr>
          <p:spPr>
            <a:xfrm>
              <a:off x="0" y="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D25E7FAE-6A98-413B-871E-10F8DF6FF1E3}"/>
                </a:ext>
              </a:extLst>
            </p:cNvPr>
            <p:cNvCxnSpPr/>
            <p:nvPr/>
          </p:nvCxnSpPr>
          <p:spPr>
            <a:xfrm>
              <a:off x="0" y="29260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EF42BDE7-00A0-446E-9CEE-23DDF6A13E6E}"/>
                </a:ext>
              </a:extLst>
            </p:cNvPr>
            <p:cNvCxnSpPr/>
            <p:nvPr/>
          </p:nvCxnSpPr>
          <p:spPr>
            <a:xfrm>
              <a:off x="0" y="585216"/>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AD48FF31-9C6A-4C0C-AB96-ED556488A1BA}"/>
                </a:ext>
              </a:extLst>
            </p:cNvPr>
            <p:cNvCxnSpPr/>
            <p:nvPr/>
          </p:nvCxnSpPr>
          <p:spPr>
            <a:xfrm>
              <a:off x="0" y="6272784"/>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28D811B2-F122-4FF3-A4F6-E7291A5152BB}"/>
                </a:ext>
              </a:extLst>
            </p:cNvPr>
            <p:cNvCxnSpPr/>
            <p:nvPr/>
          </p:nvCxnSpPr>
          <p:spPr>
            <a:xfrm>
              <a:off x="0" y="656539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A2029335-BA6E-4B6F-B752-D02603169DE6}"/>
                </a:ext>
              </a:extLst>
            </p:cNvPr>
            <p:cNvCxnSpPr/>
            <p:nvPr/>
          </p:nvCxnSpPr>
          <p:spPr>
            <a:xfrm>
              <a:off x="0" y="685800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708D55A0-D16C-4191-B9F9-C95B51610B5E}"/>
                </a:ext>
              </a:extLst>
            </p:cNvPr>
            <p:cNvCxnSpPr/>
            <p:nvPr/>
          </p:nvCxnSpPr>
          <p:spPr>
            <a:xfrm>
              <a:off x="0" y="87782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DA3FCB58-9F61-404B-A493-7860A942FCC2}"/>
                </a:ext>
              </a:extLst>
            </p:cNvPr>
            <p:cNvCxnSpPr/>
            <p:nvPr/>
          </p:nvCxnSpPr>
          <p:spPr>
            <a:xfrm>
              <a:off x="0" y="117043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0EFD38DF-4402-499A-B7B2-D5BBF3AD467C}"/>
                </a:ext>
              </a:extLst>
            </p:cNvPr>
            <p:cNvCxnSpPr/>
            <p:nvPr/>
          </p:nvCxnSpPr>
          <p:spPr>
            <a:xfrm>
              <a:off x="0" y="146304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26DFD209-A624-4FEA-8F60-067FBF0CC1E8}"/>
                </a:ext>
              </a:extLst>
            </p:cNvPr>
            <p:cNvCxnSpPr/>
            <p:nvPr/>
          </p:nvCxnSpPr>
          <p:spPr>
            <a:xfrm>
              <a:off x="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F1B8ED61-88C3-48AA-91A7-BFD779B3B3BA}"/>
                </a:ext>
              </a:extLst>
            </p:cNvPr>
            <p:cNvCxnSpPr/>
            <p:nvPr/>
          </p:nvCxnSpPr>
          <p:spPr>
            <a:xfrm>
              <a:off x="585216"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822AC47D-49D2-4B9E-B580-53A7922E5654}"/>
                </a:ext>
              </a:extLst>
            </p:cNvPr>
            <p:cNvCxnSpPr/>
            <p:nvPr/>
          </p:nvCxnSpPr>
          <p:spPr>
            <a:xfrm>
              <a:off x="29260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20D7A2DB-4310-49CD-83F6-55B33BE76665}"/>
                </a:ext>
              </a:extLst>
            </p:cNvPr>
            <p:cNvCxnSpPr/>
            <p:nvPr/>
          </p:nvCxnSpPr>
          <p:spPr>
            <a:xfrm>
              <a:off x="877824"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20C40071-7BC6-4682-9CD1-0631E07C9F11}"/>
                </a:ext>
              </a:extLst>
            </p:cNvPr>
            <p:cNvCxnSpPr/>
            <p:nvPr/>
          </p:nvCxnSpPr>
          <p:spPr>
            <a:xfrm>
              <a:off x="117043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EE0ACFAA-26E9-44D2-BEF0-E02CAE93F397}"/>
                </a:ext>
              </a:extLst>
            </p:cNvPr>
            <p:cNvCxnSpPr/>
            <p:nvPr/>
          </p:nvCxnSpPr>
          <p:spPr>
            <a:xfrm>
              <a:off x="1102156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385D1186-93AE-4B67-8544-763E0B213AAC}"/>
                </a:ext>
              </a:extLst>
            </p:cNvPr>
            <p:cNvCxnSpPr/>
            <p:nvPr/>
          </p:nvCxnSpPr>
          <p:spPr>
            <a:xfrm>
              <a:off x="11606784"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CB1D45AE-FC53-4BB4-A9CD-C563C03A1195}"/>
                </a:ext>
              </a:extLst>
            </p:cNvPr>
            <p:cNvCxnSpPr/>
            <p:nvPr/>
          </p:nvCxnSpPr>
          <p:spPr>
            <a:xfrm>
              <a:off x="11314176"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8325177A-06D9-4C2A-B7EF-984A90245BF7}"/>
                </a:ext>
              </a:extLst>
            </p:cNvPr>
            <p:cNvCxnSpPr/>
            <p:nvPr/>
          </p:nvCxnSpPr>
          <p:spPr>
            <a:xfrm>
              <a:off x="1189939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D2B67796-DF72-4C3B-A79D-7534FD3084C9}"/>
                </a:ext>
              </a:extLst>
            </p:cNvPr>
            <p:cNvCxnSpPr/>
            <p:nvPr/>
          </p:nvCxnSpPr>
          <p:spPr>
            <a:xfrm>
              <a:off x="1219200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C8B2C409-2FF7-4120-9E48-02A446B82DD6}"/>
                </a:ext>
              </a:extLst>
            </p:cNvPr>
            <p:cNvCxnSpPr/>
            <p:nvPr/>
          </p:nvCxnSpPr>
          <p:spPr>
            <a:xfrm>
              <a:off x="0" y="175564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F3E0130A-B11A-42AB-8439-3CB0569F1C08}"/>
                </a:ext>
              </a:extLst>
            </p:cNvPr>
            <p:cNvCxnSpPr/>
            <p:nvPr/>
          </p:nvCxnSpPr>
          <p:spPr>
            <a:xfrm>
              <a:off x="0" y="204825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0840B631-CB23-44B8-823B-56619D54F0E4}"/>
                </a:ext>
              </a:extLst>
            </p:cNvPr>
            <p:cNvCxnSpPr/>
            <p:nvPr/>
          </p:nvCxnSpPr>
          <p:spPr>
            <a:xfrm>
              <a:off x="0" y="234086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C7DD460B-BBE5-43D6-95DF-C1C1CC6239C6}"/>
                </a:ext>
              </a:extLst>
            </p:cNvPr>
            <p:cNvCxnSpPr/>
            <p:nvPr/>
          </p:nvCxnSpPr>
          <p:spPr>
            <a:xfrm>
              <a:off x="0" y="263347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7F5BEEB4-62B8-420A-9489-8319B9432C34}"/>
                </a:ext>
              </a:extLst>
            </p:cNvPr>
            <p:cNvCxnSpPr/>
            <p:nvPr/>
          </p:nvCxnSpPr>
          <p:spPr>
            <a:xfrm>
              <a:off x="0" y="292608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79242164-82A4-4DA9-B78C-33430C241872}"/>
                </a:ext>
              </a:extLst>
            </p:cNvPr>
            <p:cNvCxnSpPr/>
            <p:nvPr/>
          </p:nvCxnSpPr>
          <p:spPr>
            <a:xfrm>
              <a:off x="0" y="321868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1D8767DD-4892-4904-AE72-87087DD9CCC2}"/>
                </a:ext>
              </a:extLst>
            </p:cNvPr>
            <p:cNvCxnSpPr/>
            <p:nvPr/>
          </p:nvCxnSpPr>
          <p:spPr>
            <a:xfrm>
              <a:off x="0" y="351129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245FC793-2AD0-4021-B3FB-391EDDE6CB63}"/>
                </a:ext>
              </a:extLst>
            </p:cNvPr>
            <p:cNvCxnSpPr/>
            <p:nvPr userDrawn="1"/>
          </p:nvCxnSpPr>
          <p:spPr>
            <a:xfrm>
              <a:off x="0" y="380390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8091C6C8-296D-4AA9-8F03-7DEA5FA7D71A}"/>
                </a:ext>
              </a:extLst>
            </p:cNvPr>
            <p:cNvCxnSpPr/>
            <p:nvPr userDrawn="1"/>
          </p:nvCxnSpPr>
          <p:spPr>
            <a:xfrm>
              <a:off x="0" y="409651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71CBDA8A-698A-4B1C-BC41-CD72C2900FE8}"/>
                </a:ext>
              </a:extLst>
            </p:cNvPr>
            <p:cNvCxnSpPr/>
            <p:nvPr userDrawn="1"/>
          </p:nvCxnSpPr>
          <p:spPr>
            <a:xfrm>
              <a:off x="0" y="438912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F0780C82-EF19-43A2-BF1B-31FDFBA092CA}"/>
                </a:ext>
              </a:extLst>
            </p:cNvPr>
            <p:cNvCxnSpPr/>
            <p:nvPr userDrawn="1"/>
          </p:nvCxnSpPr>
          <p:spPr>
            <a:xfrm>
              <a:off x="0" y="468172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13492339-9370-44E2-8C4D-414393DEB764}"/>
                </a:ext>
              </a:extLst>
            </p:cNvPr>
            <p:cNvCxnSpPr/>
            <p:nvPr userDrawn="1"/>
          </p:nvCxnSpPr>
          <p:spPr>
            <a:xfrm>
              <a:off x="0" y="497433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EBF7CE2A-C0A7-4C6F-88B8-E40107AE34E8}"/>
                </a:ext>
              </a:extLst>
            </p:cNvPr>
            <p:cNvCxnSpPr/>
            <p:nvPr userDrawn="1"/>
          </p:nvCxnSpPr>
          <p:spPr>
            <a:xfrm>
              <a:off x="0" y="526694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CCD7A1D0-B060-4037-BFAE-80FAF89CC35F}"/>
                </a:ext>
              </a:extLst>
            </p:cNvPr>
            <p:cNvCxnSpPr/>
            <p:nvPr userDrawn="1"/>
          </p:nvCxnSpPr>
          <p:spPr>
            <a:xfrm>
              <a:off x="0" y="555955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2A121C21-7F60-43D7-B9B4-682B9D22E24D}"/>
                </a:ext>
              </a:extLst>
            </p:cNvPr>
            <p:cNvCxnSpPr/>
            <p:nvPr userDrawn="1"/>
          </p:nvCxnSpPr>
          <p:spPr>
            <a:xfrm>
              <a:off x="0" y="585216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sp>
        <p:nvSpPr>
          <p:cNvPr id="3" name=".64 square" hidden="1">
            <a:extLst>
              <a:ext uri="{FF2B5EF4-FFF2-40B4-BE49-F238E27FC236}">
                <a16:creationId xmlns:a16="http://schemas.microsoft.com/office/drawing/2014/main" id="{90E0CE0A-15D7-405F-8DFA-B7F5AF47B03C}"/>
              </a:ext>
            </a:extLst>
          </p:cNvPr>
          <p:cNvSpPr/>
          <p:nvPr userDrawn="1"/>
        </p:nvSpPr>
        <p:spPr bwMode="auto">
          <a:xfrm>
            <a:off x="0" y="0"/>
            <a:ext cx="585216" cy="585216"/>
          </a:xfrm>
          <a:prstGeom prst="rect">
            <a:avLst/>
          </a:prstGeom>
          <a:solidFill>
            <a:schemeClr val="tx1">
              <a:alpha val="17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a:gradFill>
                <a:gsLst>
                  <a:gs pos="0">
                    <a:srgbClr val="FFFFFF"/>
                  </a:gs>
                  <a:gs pos="100000">
                    <a:srgbClr val="FFFFFF"/>
                  </a:gs>
                </a:gsLst>
                <a:lin ang="5400000" scaled="0"/>
              </a:gradFill>
              <a:ea typeface="Segoe UI" pitchFamily="34" charset="0"/>
              <a:cs typeface="Segoe UI" pitchFamily="34" charset="0"/>
            </a:endParaRPr>
          </a:p>
        </p:txBody>
      </p:sp>
      <p:sp>
        <p:nvSpPr>
          <p:cNvPr id="35" name=".32 square" hidden="1">
            <a:extLst>
              <a:ext uri="{FF2B5EF4-FFF2-40B4-BE49-F238E27FC236}">
                <a16:creationId xmlns:a16="http://schemas.microsoft.com/office/drawing/2014/main" id="{09835393-211C-428D-B22F-51EE7A413599}"/>
              </a:ext>
            </a:extLst>
          </p:cNvPr>
          <p:cNvSpPr/>
          <p:nvPr userDrawn="1"/>
        </p:nvSpPr>
        <p:spPr bwMode="auto">
          <a:xfrm>
            <a:off x="0" y="0"/>
            <a:ext cx="292608" cy="292608"/>
          </a:xfrm>
          <a:prstGeom prst="rect">
            <a:avLst/>
          </a:prstGeom>
          <a:solidFill>
            <a:schemeClr val="tx1">
              <a:alpha val="17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a:gradFill>
                <a:gsLst>
                  <a:gs pos="0">
                    <a:srgbClr val="FFFFFF"/>
                  </a:gs>
                  <a:gs pos="100000">
                    <a:srgbClr val="FFFFFF"/>
                  </a:gs>
                </a:gsLst>
                <a:lin ang="5400000" scaled="0"/>
              </a:gradFill>
              <a:ea typeface="Segoe UI" pitchFamily="34" charset="0"/>
              <a:cs typeface="Segoe UI" pitchFamily="34" charset="0"/>
            </a:endParaRPr>
          </a:p>
        </p:txBody>
      </p:sp>
      <p:pic>
        <p:nvPicPr>
          <p:cNvPr id="48" name="MS Brand colors" descr="These are Microsoft Brand colors. The color bar is placed to the side of the Theme master so that it will be visible on all slides. Users can use the 'eye dropper' color tools under Color Fill Shape, Color Fill line etc. to easily select Brand colors. ">
            <a:extLst>
              <a:ext uri="{FF2B5EF4-FFF2-40B4-BE49-F238E27FC236}">
                <a16:creationId xmlns:a16="http://schemas.microsoft.com/office/drawing/2014/main" id="{64D47851-93E6-4066-B42D-42968BFB647D}"/>
              </a:ext>
              <a:ext uri="{C183D7F6-B498-43B3-948B-1728B52AA6E4}">
                <adec:decorative xmlns:adec="http://schemas.microsoft.com/office/drawing/2017/decorative" val="0"/>
              </a:ext>
            </a:extLst>
          </p:cNvPr>
          <p:cNvPicPr>
            <a:picLocks noChangeAspect="1"/>
          </p:cNvPicPr>
          <p:nvPr userDrawn="1"/>
        </p:nvPicPr>
        <p:blipFill rotWithShape="1">
          <a:blip r:embed="rId3" cstate="print">
            <a:extLst>
              <a:ext uri="{28A0092B-C50C-407E-A947-70E740481C1C}">
                <a14:useLocalDpi xmlns:a14="http://schemas.microsoft.com/office/drawing/2010/main" val="0"/>
              </a:ext>
            </a:extLst>
          </a:blip>
          <a:srcRect l="762"/>
          <a:stretch/>
        </p:blipFill>
        <p:spPr>
          <a:xfrm rot="5400000">
            <a:off x="9509760" y="2843773"/>
            <a:ext cx="6858000" cy="1170455"/>
          </a:xfrm>
          <a:prstGeom prst="rect">
            <a:avLst/>
          </a:prstGeom>
        </p:spPr>
      </p:pic>
    </p:spTree>
    <p:extLst>
      <p:ext uri="{BB962C8B-B14F-4D97-AF65-F5344CB8AC3E}">
        <p14:creationId xmlns:p14="http://schemas.microsoft.com/office/powerpoint/2010/main" val="125725152"/>
      </p:ext>
    </p:extLst>
  </p:cSld>
  <p:clrMap bg1="lt1" tx1="dk1" bg2="lt2" tx2="dk2" accent1="accent1" accent2="accent2" accent3="accent3" accent4="accent4" accent5="accent5" accent6="accent6" hlink="hlink" folHlink="folHlink"/>
  <p:sldLayoutIdLst>
    <p:sldLayoutId id="2147485596" r:id="rId1"/>
  </p:sldLayoutIdLst>
  <p:transition>
    <p:fade/>
  </p:transition>
  <p:hf sldNum="0" hdr="0" dt="0"/>
  <p:txStyles>
    <p:titleStyle>
      <a:lvl1pPr algn="l" defTabSz="932742" rtl="0" eaLnBrk="1" latinLnBrk="0" hangingPunct="1">
        <a:lnSpc>
          <a:spcPct val="100000"/>
        </a:lnSpc>
        <a:spcBef>
          <a:spcPct val="0"/>
        </a:spcBef>
        <a:buNone/>
        <a:defRPr lang="en-US" sz="3600" b="0" kern="1200" cap="none" spc="-50" baseline="0" dirty="0" smtClean="0">
          <a:ln w="3175">
            <a:noFill/>
          </a:ln>
          <a:solidFill>
            <a:schemeClr val="tx1"/>
          </a:solidFill>
          <a:effectLst/>
          <a:latin typeface="+mj-lt"/>
          <a:ea typeface="+mn-ea"/>
          <a:cs typeface="Segoe UI" pitchFamily="34" charset="0"/>
        </a:defRPr>
      </a:lvl1pPr>
    </p:titleStyle>
    <p:body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solidFill>
            <a:schemeClr val="tx1"/>
          </a:solidFill>
          <a:latin typeface="+mn-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1"/>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6" pos="368">
          <p15:clr>
            <a:srgbClr val="C35EA4"/>
          </p15:clr>
        </p15:guide>
        <p15:guide id="17" pos="7313">
          <p15:clr>
            <a:srgbClr val="C35EA4"/>
          </p15:clr>
        </p15:guide>
        <p15:guide id="25" orient="horz" pos="369">
          <p15:clr>
            <a:srgbClr val="C35EA4"/>
          </p15:clr>
        </p15:guide>
        <p15:guide id="26" orient="horz" pos="3949">
          <p15:clr>
            <a:srgbClr val="C35EA4"/>
          </p15:clr>
        </p15:guide>
        <p15:guide id="27" orient="horz" pos="184">
          <p15:clr>
            <a:srgbClr val="A4A3A4"/>
          </p15:clr>
        </p15:guide>
        <p15:guide id="28" pos="185">
          <p15:clr>
            <a:srgbClr val="A4A3A4"/>
          </p15:clr>
        </p15:guide>
        <p15:guide id="29" orient="horz" pos="4135">
          <p15:clr>
            <a:srgbClr val="A4A3A4"/>
          </p15:clr>
        </p15:guide>
        <p15:guide id="30" pos="7495">
          <p15:clr>
            <a:srgbClr val="A4A3A4"/>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bwMode="blackWhite">
      <p:bgRef idx="1001">
        <a:schemeClr val="bg1"/>
      </p:bgRef>
    </p:bg>
    <p:spTree>
      <p:nvGrpSpPr>
        <p:cNvPr id="1" name=""/>
        <p:cNvGrpSpPr/>
        <p:nvPr/>
      </p:nvGrpSpPr>
      <p:grpSpPr>
        <a:xfrm>
          <a:off x="0" y="0"/>
          <a:ext cx="0" cy="0"/>
          <a:chOff x="0" y="0"/>
          <a:chExt cx="0" cy="0"/>
        </a:xfrm>
      </p:grpSpPr>
      <p:sp>
        <p:nvSpPr>
          <p:cNvPr id="2" name="Title Placeholder 1"/>
          <p:cNvSpPr>
            <a:spLocks noGrp="1"/>
          </p:cNvSpPr>
          <p:nvPr userDrawn="1">
            <p:ph type="title"/>
          </p:nvPr>
        </p:nvSpPr>
        <p:spPr>
          <a:xfrm>
            <a:off x="588263" y="457200"/>
            <a:ext cx="11018520" cy="553998"/>
          </a:xfrm>
          <a:prstGeom prst="rect">
            <a:avLst/>
          </a:prstGeom>
        </p:spPr>
        <p:txBody>
          <a:bodyPr vert="horz" wrap="square" lIns="0" tIns="0" rIns="0" bIns="0" rtlCol="0" anchor="t">
            <a:spAutoFit/>
          </a:bodyPr>
          <a:lstStyle/>
          <a:p>
            <a:r>
              <a:rPr lang="en-US"/>
              <a:t>Click to edit Master title style</a:t>
            </a:r>
          </a:p>
        </p:txBody>
      </p:sp>
      <p:sp>
        <p:nvSpPr>
          <p:cNvPr id="4" name="Text Placeholder 3"/>
          <p:cNvSpPr>
            <a:spLocks noGrp="1"/>
          </p:cNvSpPr>
          <p:nvPr userDrawn="1">
            <p:ph type="body" idx="1"/>
          </p:nvPr>
        </p:nvSpPr>
        <p:spPr>
          <a:xfrm>
            <a:off x="584200" y="1435503"/>
            <a:ext cx="11018520" cy="1612749"/>
          </a:xfrm>
          <a:prstGeom prst="rect">
            <a:avLst/>
          </a:prstGeom>
        </p:spPr>
        <p:txBody>
          <a:bodyPr vert="horz" wrap="square" lIns="0" tIns="0" rIns="0" bIns="0" rtlCol="0">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grpSp>
        <p:nvGrpSpPr>
          <p:cNvPr id="47" name="GRID" hidden="1">
            <a:extLst>
              <a:ext uri="{FF2B5EF4-FFF2-40B4-BE49-F238E27FC236}">
                <a16:creationId xmlns:a16="http://schemas.microsoft.com/office/drawing/2014/main" id="{32B5FFBF-552A-4973-B5B3-9EE3A765185F}"/>
              </a:ext>
            </a:extLst>
          </p:cNvPr>
          <p:cNvGrpSpPr/>
          <p:nvPr userDrawn="1"/>
        </p:nvGrpSpPr>
        <p:grpSpPr>
          <a:xfrm>
            <a:off x="0" y="0"/>
            <a:ext cx="12192000" cy="6858000"/>
            <a:chOff x="0" y="0"/>
            <a:chExt cx="12192000" cy="6858000"/>
          </a:xfrm>
        </p:grpSpPr>
        <p:cxnSp>
          <p:nvCxnSpPr>
            <p:cNvPr id="7" name="Straight Connector 6">
              <a:extLst>
                <a:ext uri="{FF2B5EF4-FFF2-40B4-BE49-F238E27FC236}">
                  <a16:creationId xmlns:a16="http://schemas.microsoft.com/office/drawing/2014/main" id="{5CD412E5-2492-4063-96AB-C451FC39F2B6}"/>
                </a:ext>
              </a:extLst>
            </p:cNvPr>
            <p:cNvCxnSpPr/>
            <p:nvPr/>
          </p:nvCxnSpPr>
          <p:spPr>
            <a:xfrm>
              <a:off x="0" y="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D25E7FAE-6A98-413B-871E-10F8DF6FF1E3}"/>
                </a:ext>
              </a:extLst>
            </p:cNvPr>
            <p:cNvCxnSpPr/>
            <p:nvPr/>
          </p:nvCxnSpPr>
          <p:spPr>
            <a:xfrm>
              <a:off x="0" y="29260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EF42BDE7-00A0-446E-9CEE-23DDF6A13E6E}"/>
                </a:ext>
              </a:extLst>
            </p:cNvPr>
            <p:cNvCxnSpPr/>
            <p:nvPr/>
          </p:nvCxnSpPr>
          <p:spPr>
            <a:xfrm>
              <a:off x="0" y="585216"/>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AD48FF31-9C6A-4C0C-AB96-ED556488A1BA}"/>
                </a:ext>
              </a:extLst>
            </p:cNvPr>
            <p:cNvCxnSpPr/>
            <p:nvPr/>
          </p:nvCxnSpPr>
          <p:spPr>
            <a:xfrm>
              <a:off x="0" y="6272784"/>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28D811B2-F122-4FF3-A4F6-E7291A5152BB}"/>
                </a:ext>
              </a:extLst>
            </p:cNvPr>
            <p:cNvCxnSpPr/>
            <p:nvPr/>
          </p:nvCxnSpPr>
          <p:spPr>
            <a:xfrm>
              <a:off x="0" y="656539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A2029335-BA6E-4B6F-B752-D02603169DE6}"/>
                </a:ext>
              </a:extLst>
            </p:cNvPr>
            <p:cNvCxnSpPr/>
            <p:nvPr/>
          </p:nvCxnSpPr>
          <p:spPr>
            <a:xfrm>
              <a:off x="0" y="685800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708D55A0-D16C-4191-B9F9-C95B51610B5E}"/>
                </a:ext>
              </a:extLst>
            </p:cNvPr>
            <p:cNvCxnSpPr/>
            <p:nvPr/>
          </p:nvCxnSpPr>
          <p:spPr>
            <a:xfrm>
              <a:off x="0" y="87782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DA3FCB58-9F61-404B-A493-7860A942FCC2}"/>
                </a:ext>
              </a:extLst>
            </p:cNvPr>
            <p:cNvCxnSpPr/>
            <p:nvPr/>
          </p:nvCxnSpPr>
          <p:spPr>
            <a:xfrm>
              <a:off x="0" y="117043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0EFD38DF-4402-499A-B7B2-D5BBF3AD467C}"/>
                </a:ext>
              </a:extLst>
            </p:cNvPr>
            <p:cNvCxnSpPr/>
            <p:nvPr/>
          </p:nvCxnSpPr>
          <p:spPr>
            <a:xfrm>
              <a:off x="0" y="146304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26DFD209-A624-4FEA-8F60-067FBF0CC1E8}"/>
                </a:ext>
              </a:extLst>
            </p:cNvPr>
            <p:cNvCxnSpPr/>
            <p:nvPr/>
          </p:nvCxnSpPr>
          <p:spPr>
            <a:xfrm>
              <a:off x="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F1B8ED61-88C3-48AA-91A7-BFD779B3B3BA}"/>
                </a:ext>
              </a:extLst>
            </p:cNvPr>
            <p:cNvCxnSpPr/>
            <p:nvPr/>
          </p:nvCxnSpPr>
          <p:spPr>
            <a:xfrm>
              <a:off x="585216"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822AC47D-49D2-4B9E-B580-53A7922E5654}"/>
                </a:ext>
              </a:extLst>
            </p:cNvPr>
            <p:cNvCxnSpPr/>
            <p:nvPr/>
          </p:nvCxnSpPr>
          <p:spPr>
            <a:xfrm>
              <a:off x="29260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20D7A2DB-4310-49CD-83F6-55B33BE76665}"/>
                </a:ext>
              </a:extLst>
            </p:cNvPr>
            <p:cNvCxnSpPr/>
            <p:nvPr/>
          </p:nvCxnSpPr>
          <p:spPr>
            <a:xfrm>
              <a:off x="877824"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20C40071-7BC6-4682-9CD1-0631E07C9F11}"/>
                </a:ext>
              </a:extLst>
            </p:cNvPr>
            <p:cNvCxnSpPr/>
            <p:nvPr/>
          </p:nvCxnSpPr>
          <p:spPr>
            <a:xfrm>
              <a:off x="117043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EE0ACFAA-26E9-44D2-BEF0-E02CAE93F397}"/>
                </a:ext>
              </a:extLst>
            </p:cNvPr>
            <p:cNvCxnSpPr/>
            <p:nvPr/>
          </p:nvCxnSpPr>
          <p:spPr>
            <a:xfrm>
              <a:off x="1102156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385D1186-93AE-4B67-8544-763E0B213AAC}"/>
                </a:ext>
              </a:extLst>
            </p:cNvPr>
            <p:cNvCxnSpPr/>
            <p:nvPr/>
          </p:nvCxnSpPr>
          <p:spPr>
            <a:xfrm>
              <a:off x="11606784"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CB1D45AE-FC53-4BB4-A9CD-C563C03A1195}"/>
                </a:ext>
              </a:extLst>
            </p:cNvPr>
            <p:cNvCxnSpPr/>
            <p:nvPr/>
          </p:nvCxnSpPr>
          <p:spPr>
            <a:xfrm>
              <a:off x="11314176"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8325177A-06D9-4C2A-B7EF-984A90245BF7}"/>
                </a:ext>
              </a:extLst>
            </p:cNvPr>
            <p:cNvCxnSpPr/>
            <p:nvPr/>
          </p:nvCxnSpPr>
          <p:spPr>
            <a:xfrm>
              <a:off x="1189939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D2B67796-DF72-4C3B-A79D-7534FD3084C9}"/>
                </a:ext>
              </a:extLst>
            </p:cNvPr>
            <p:cNvCxnSpPr/>
            <p:nvPr/>
          </p:nvCxnSpPr>
          <p:spPr>
            <a:xfrm>
              <a:off x="1219200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C8B2C409-2FF7-4120-9E48-02A446B82DD6}"/>
                </a:ext>
              </a:extLst>
            </p:cNvPr>
            <p:cNvCxnSpPr/>
            <p:nvPr/>
          </p:nvCxnSpPr>
          <p:spPr>
            <a:xfrm>
              <a:off x="0" y="175564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F3E0130A-B11A-42AB-8439-3CB0569F1C08}"/>
                </a:ext>
              </a:extLst>
            </p:cNvPr>
            <p:cNvCxnSpPr/>
            <p:nvPr/>
          </p:nvCxnSpPr>
          <p:spPr>
            <a:xfrm>
              <a:off x="0" y="204825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0840B631-CB23-44B8-823B-56619D54F0E4}"/>
                </a:ext>
              </a:extLst>
            </p:cNvPr>
            <p:cNvCxnSpPr/>
            <p:nvPr/>
          </p:nvCxnSpPr>
          <p:spPr>
            <a:xfrm>
              <a:off x="0" y="234086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C7DD460B-BBE5-43D6-95DF-C1C1CC6239C6}"/>
                </a:ext>
              </a:extLst>
            </p:cNvPr>
            <p:cNvCxnSpPr/>
            <p:nvPr/>
          </p:nvCxnSpPr>
          <p:spPr>
            <a:xfrm>
              <a:off x="0" y="263347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7F5BEEB4-62B8-420A-9489-8319B9432C34}"/>
                </a:ext>
              </a:extLst>
            </p:cNvPr>
            <p:cNvCxnSpPr/>
            <p:nvPr/>
          </p:nvCxnSpPr>
          <p:spPr>
            <a:xfrm>
              <a:off x="0" y="292608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79242164-82A4-4DA9-B78C-33430C241872}"/>
                </a:ext>
              </a:extLst>
            </p:cNvPr>
            <p:cNvCxnSpPr/>
            <p:nvPr/>
          </p:nvCxnSpPr>
          <p:spPr>
            <a:xfrm>
              <a:off x="0" y="321868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1D8767DD-4892-4904-AE72-87087DD9CCC2}"/>
                </a:ext>
              </a:extLst>
            </p:cNvPr>
            <p:cNvCxnSpPr/>
            <p:nvPr/>
          </p:nvCxnSpPr>
          <p:spPr>
            <a:xfrm>
              <a:off x="0" y="351129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245FC793-2AD0-4021-B3FB-391EDDE6CB63}"/>
                </a:ext>
              </a:extLst>
            </p:cNvPr>
            <p:cNvCxnSpPr/>
            <p:nvPr userDrawn="1"/>
          </p:nvCxnSpPr>
          <p:spPr>
            <a:xfrm>
              <a:off x="0" y="380390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8091C6C8-296D-4AA9-8F03-7DEA5FA7D71A}"/>
                </a:ext>
              </a:extLst>
            </p:cNvPr>
            <p:cNvCxnSpPr/>
            <p:nvPr userDrawn="1"/>
          </p:nvCxnSpPr>
          <p:spPr>
            <a:xfrm>
              <a:off x="0" y="409651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71CBDA8A-698A-4B1C-BC41-CD72C2900FE8}"/>
                </a:ext>
              </a:extLst>
            </p:cNvPr>
            <p:cNvCxnSpPr/>
            <p:nvPr userDrawn="1"/>
          </p:nvCxnSpPr>
          <p:spPr>
            <a:xfrm>
              <a:off x="0" y="438912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F0780C82-EF19-43A2-BF1B-31FDFBA092CA}"/>
                </a:ext>
              </a:extLst>
            </p:cNvPr>
            <p:cNvCxnSpPr/>
            <p:nvPr userDrawn="1"/>
          </p:nvCxnSpPr>
          <p:spPr>
            <a:xfrm>
              <a:off x="0" y="468172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13492339-9370-44E2-8C4D-414393DEB764}"/>
                </a:ext>
              </a:extLst>
            </p:cNvPr>
            <p:cNvCxnSpPr/>
            <p:nvPr userDrawn="1"/>
          </p:nvCxnSpPr>
          <p:spPr>
            <a:xfrm>
              <a:off x="0" y="497433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EBF7CE2A-C0A7-4C6F-88B8-E40107AE34E8}"/>
                </a:ext>
              </a:extLst>
            </p:cNvPr>
            <p:cNvCxnSpPr/>
            <p:nvPr userDrawn="1"/>
          </p:nvCxnSpPr>
          <p:spPr>
            <a:xfrm>
              <a:off x="0" y="526694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CCD7A1D0-B060-4037-BFAE-80FAF89CC35F}"/>
                </a:ext>
              </a:extLst>
            </p:cNvPr>
            <p:cNvCxnSpPr/>
            <p:nvPr userDrawn="1"/>
          </p:nvCxnSpPr>
          <p:spPr>
            <a:xfrm>
              <a:off x="0" y="555955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2A121C21-7F60-43D7-B9B4-682B9D22E24D}"/>
                </a:ext>
              </a:extLst>
            </p:cNvPr>
            <p:cNvCxnSpPr/>
            <p:nvPr userDrawn="1"/>
          </p:nvCxnSpPr>
          <p:spPr>
            <a:xfrm>
              <a:off x="0" y="585216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sp>
        <p:nvSpPr>
          <p:cNvPr id="3" name=".64 square" hidden="1">
            <a:extLst>
              <a:ext uri="{FF2B5EF4-FFF2-40B4-BE49-F238E27FC236}">
                <a16:creationId xmlns:a16="http://schemas.microsoft.com/office/drawing/2014/main" id="{90E0CE0A-15D7-405F-8DFA-B7F5AF47B03C}"/>
              </a:ext>
            </a:extLst>
          </p:cNvPr>
          <p:cNvSpPr/>
          <p:nvPr userDrawn="1"/>
        </p:nvSpPr>
        <p:spPr bwMode="auto">
          <a:xfrm>
            <a:off x="0" y="0"/>
            <a:ext cx="585216" cy="585216"/>
          </a:xfrm>
          <a:prstGeom prst="rect">
            <a:avLst/>
          </a:prstGeom>
          <a:solidFill>
            <a:schemeClr val="tx1">
              <a:alpha val="17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a:gradFill>
                <a:gsLst>
                  <a:gs pos="0">
                    <a:srgbClr val="FFFFFF"/>
                  </a:gs>
                  <a:gs pos="100000">
                    <a:srgbClr val="FFFFFF"/>
                  </a:gs>
                </a:gsLst>
                <a:lin ang="5400000" scaled="0"/>
              </a:gradFill>
              <a:ea typeface="Segoe UI" pitchFamily="34" charset="0"/>
              <a:cs typeface="Segoe UI" pitchFamily="34" charset="0"/>
            </a:endParaRPr>
          </a:p>
        </p:txBody>
      </p:sp>
      <p:sp>
        <p:nvSpPr>
          <p:cNvPr id="35" name=".32 square" hidden="1">
            <a:extLst>
              <a:ext uri="{FF2B5EF4-FFF2-40B4-BE49-F238E27FC236}">
                <a16:creationId xmlns:a16="http://schemas.microsoft.com/office/drawing/2014/main" id="{09835393-211C-428D-B22F-51EE7A413599}"/>
              </a:ext>
            </a:extLst>
          </p:cNvPr>
          <p:cNvSpPr/>
          <p:nvPr userDrawn="1"/>
        </p:nvSpPr>
        <p:spPr bwMode="auto">
          <a:xfrm>
            <a:off x="0" y="0"/>
            <a:ext cx="292608" cy="292608"/>
          </a:xfrm>
          <a:prstGeom prst="rect">
            <a:avLst/>
          </a:prstGeom>
          <a:solidFill>
            <a:schemeClr val="tx1">
              <a:alpha val="17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a:gradFill>
                <a:gsLst>
                  <a:gs pos="0">
                    <a:srgbClr val="FFFFFF"/>
                  </a:gs>
                  <a:gs pos="100000">
                    <a:srgbClr val="FFFFFF"/>
                  </a:gs>
                </a:gsLst>
                <a:lin ang="5400000" scaled="0"/>
              </a:gradFill>
              <a:ea typeface="Segoe UI" pitchFamily="34" charset="0"/>
              <a:cs typeface="Segoe UI" pitchFamily="34" charset="0"/>
            </a:endParaRPr>
          </a:p>
        </p:txBody>
      </p:sp>
      <p:pic>
        <p:nvPicPr>
          <p:cNvPr id="48" name="MS Brand colors" descr="These are Microsoft Brand colors. The color bar is placed to the side of the Theme master so that it will be visible on all slides. Users can use the 'eye dropper' color tools under Color Fill Shape, Color Fill line etc. to easily select Brand colors. ">
            <a:extLst>
              <a:ext uri="{FF2B5EF4-FFF2-40B4-BE49-F238E27FC236}">
                <a16:creationId xmlns:a16="http://schemas.microsoft.com/office/drawing/2014/main" id="{64D47851-93E6-4066-B42D-42968BFB647D}"/>
              </a:ext>
              <a:ext uri="{C183D7F6-B498-43B3-948B-1728B52AA6E4}">
                <adec:decorative xmlns:adec="http://schemas.microsoft.com/office/drawing/2017/decorative" val="0"/>
              </a:ext>
            </a:extLst>
          </p:cNvPr>
          <p:cNvPicPr>
            <a:picLocks noChangeAspect="1"/>
          </p:cNvPicPr>
          <p:nvPr userDrawn="1"/>
        </p:nvPicPr>
        <p:blipFill rotWithShape="1">
          <a:blip r:embed="rId11" cstate="screen">
            <a:extLst>
              <a:ext uri="{28A0092B-C50C-407E-A947-70E740481C1C}">
                <a14:useLocalDpi xmlns:a14="http://schemas.microsoft.com/office/drawing/2010/main"/>
              </a:ext>
            </a:extLst>
          </a:blip>
          <a:srcRect l="762"/>
          <a:stretch/>
        </p:blipFill>
        <p:spPr>
          <a:xfrm rot="5400000">
            <a:off x="9509760" y="2843773"/>
            <a:ext cx="6858000" cy="1170455"/>
          </a:xfrm>
          <a:prstGeom prst="rect">
            <a:avLst/>
          </a:prstGeom>
        </p:spPr>
      </p:pic>
    </p:spTree>
    <p:extLst>
      <p:ext uri="{BB962C8B-B14F-4D97-AF65-F5344CB8AC3E}">
        <p14:creationId xmlns:p14="http://schemas.microsoft.com/office/powerpoint/2010/main" val="3532655811"/>
      </p:ext>
    </p:extLst>
  </p:cSld>
  <p:clrMap bg1="lt1" tx1="dk1" bg2="lt2" tx2="dk2" accent1="accent1" accent2="accent2" accent3="accent3" accent4="accent4" accent5="accent5" accent6="accent6" hlink="hlink" folHlink="folHlink"/>
  <p:sldLayoutIdLst>
    <p:sldLayoutId id="2147485598" r:id="rId1"/>
    <p:sldLayoutId id="2147485599" r:id="rId2"/>
    <p:sldLayoutId id="2147485600" r:id="rId3"/>
    <p:sldLayoutId id="2147485601" r:id="rId4"/>
    <p:sldLayoutId id="2147485602" r:id="rId5"/>
    <p:sldLayoutId id="2147485603" r:id="rId6"/>
    <p:sldLayoutId id="2147485604" r:id="rId7"/>
    <p:sldLayoutId id="2147485605" r:id="rId8"/>
    <p:sldLayoutId id="2147485606" r:id="rId9"/>
  </p:sldLayoutIdLst>
  <p:transition>
    <p:fade/>
  </p:transition>
  <p:hf sldNum="0" hdr="0" ftr="0" dt="0"/>
  <p:txStyles>
    <p:titleStyle>
      <a:lvl1pPr algn="l" defTabSz="932742" rtl="0" eaLnBrk="1" latinLnBrk="0" hangingPunct="1">
        <a:lnSpc>
          <a:spcPct val="100000"/>
        </a:lnSpc>
        <a:spcBef>
          <a:spcPct val="0"/>
        </a:spcBef>
        <a:buNone/>
        <a:defRPr lang="en-US" sz="3600" b="0" kern="1200" cap="none" spc="-50" baseline="0" dirty="0" smtClean="0">
          <a:ln w="3175">
            <a:noFill/>
          </a:ln>
          <a:solidFill>
            <a:schemeClr val="tx1"/>
          </a:solidFill>
          <a:effectLst/>
          <a:latin typeface="+mj-lt"/>
          <a:ea typeface="+mn-ea"/>
          <a:cs typeface="Segoe UI" pitchFamily="34" charset="0"/>
        </a:defRPr>
      </a:lvl1pPr>
    </p:titleStyle>
    <p:body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solidFill>
            <a:schemeClr val="tx1"/>
          </a:solidFill>
          <a:latin typeface="+mn-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1"/>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6" pos="368">
          <p15:clr>
            <a:srgbClr val="C35EA4"/>
          </p15:clr>
        </p15:guide>
        <p15:guide id="17" pos="7313">
          <p15:clr>
            <a:srgbClr val="C35EA4"/>
          </p15:clr>
        </p15:guide>
        <p15:guide id="25" orient="horz" pos="369">
          <p15:clr>
            <a:srgbClr val="C35EA4"/>
          </p15:clr>
        </p15:guide>
        <p15:guide id="26" orient="horz" pos="3949">
          <p15:clr>
            <a:srgbClr val="C35EA4"/>
          </p15:clr>
        </p15:guide>
        <p15:guide id="27" orient="horz" pos="184">
          <p15:clr>
            <a:srgbClr val="A4A3A4"/>
          </p15:clr>
        </p15:guide>
        <p15:guide id="28" pos="185">
          <p15:clr>
            <a:srgbClr val="A4A3A4"/>
          </p15:clr>
        </p15:guide>
        <p15:guide id="29" orient="horz" pos="4135">
          <p15:clr>
            <a:srgbClr val="A4A3A4"/>
          </p15:clr>
        </p15:guide>
        <p15:guide id="30" pos="7495">
          <p15:clr>
            <a:srgbClr val="A4A3A4"/>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CE70860-B881-5122-E137-8711CB0D6B02}"/>
              </a:ext>
            </a:extLst>
          </p:cNvPr>
          <p:cNvSpPr>
            <a:spLocks noGrp="1"/>
          </p:cNvSpPr>
          <p:nvPr>
            <p:ph type="title"/>
          </p:nvPr>
        </p:nvSpPr>
        <p:spPr>
          <a:xfrm>
            <a:off x="588263" y="509156"/>
            <a:ext cx="10515600" cy="1002579"/>
          </a:xfrm>
          <a:prstGeom prst="rect">
            <a:avLst/>
          </a:prstGeom>
        </p:spPr>
        <p:txBody>
          <a:bodyPr vert="horz" lIns="91440" tIns="45720" rIns="91440" bIns="45720" rtlCol="0" anchor="t">
            <a:noAutofit/>
          </a:bodyPr>
          <a:lstStyle/>
          <a:p>
            <a:pPr lvl="0"/>
            <a:r>
              <a:rPr lang="en-US"/>
              <a:t>Click to edit Master title style</a:t>
            </a:r>
          </a:p>
        </p:txBody>
      </p:sp>
      <p:sp>
        <p:nvSpPr>
          <p:cNvPr id="3" name="Text Placeholder 2">
            <a:extLst>
              <a:ext uri="{FF2B5EF4-FFF2-40B4-BE49-F238E27FC236}">
                <a16:creationId xmlns:a16="http://schemas.microsoft.com/office/drawing/2014/main" id="{E606F1A1-1586-42EF-9CA2-16F10CD83DF7}"/>
              </a:ext>
            </a:extLst>
          </p:cNvPr>
          <p:cNvSpPr>
            <a:spLocks noGrp="1"/>
          </p:cNvSpPr>
          <p:nvPr>
            <p:ph type="body" idx="1"/>
          </p:nvPr>
        </p:nvSpPr>
        <p:spPr>
          <a:xfrm>
            <a:off x="588262" y="1698625"/>
            <a:ext cx="10308337"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D253CED-08D6-692F-198E-233A1D7E915D}"/>
              </a:ext>
            </a:extLst>
          </p:cNvPr>
          <p:cNvSpPr>
            <a:spLocks noGrp="1"/>
          </p:cNvSpPr>
          <p:nvPr>
            <p:ph type="dt" sz="half" idx="2"/>
          </p:nvPr>
        </p:nvSpPr>
        <p:spPr>
          <a:xfrm>
            <a:off x="588262" y="6229350"/>
            <a:ext cx="2535938"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C2E2A91-B98C-49DE-8553-119ECA58152C}" type="datetimeFigureOut">
              <a:rPr lang="en-US" smtClean="0"/>
              <a:t>10/7/2024</a:t>
            </a:fld>
            <a:endParaRPr lang="en-US" dirty="0"/>
          </a:p>
        </p:txBody>
      </p:sp>
      <p:sp>
        <p:nvSpPr>
          <p:cNvPr id="5" name="Footer Placeholder 4">
            <a:extLst>
              <a:ext uri="{FF2B5EF4-FFF2-40B4-BE49-F238E27FC236}">
                <a16:creationId xmlns:a16="http://schemas.microsoft.com/office/drawing/2014/main" id="{1110BB91-0DF2-F86D-A282-C050CAF65527}"/>
              </a:ext>
            </a:extLst>
          </p:cNvPr>
          <p:cNvSpPr>
            <a:spLocks noGrp="1"/>
          </p:cNvSpPr>
          <p:nvPr>
            <p:ph type="ftr" sz="quarter" idx="3"/>
          </p:nvPr>
        </p:nvSpPr>
        <p:spPr>
          <a:xfrm>
            <a:off x="3581400" y="6229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a:extLst>
              <a:ext uri="{FF2B5EF4-FFF2-40B4-BE49-F238E27FC236}">
                <a16:creationId xmlns:a16="http://schemas.microsoft.com/office/drawing/2014/main" id="{78227534-F4D4-095D-03EE-12A9688346D0}"/>
              </a:ext>
            </a:extLst>
          </p:cNvPr>
          <p:cNvSpPr>
            <a:spLocks noGrp="1"/>
          </p:cNvSpPr>
          <p:nvPr>
            <p:ph type="sldNum" sz="quarter" idx="4"/>
          </p:nvPr>
        </p:nvSpPr>
        <p:spPr>
          <a:xfrm>
            <a:off x="8153400" y="6229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67CA0B0-04EF-433A-8113-67BC344D39D3}" type="slidenum">
              <a:rPr lang="en-US" smtClean="0"/>
              <a:t>‹#›</a:t>
            </a:fld>
            <a:endParaRPr lang="en-US" dirty="0"/>
          </a:p>
        </p:txBody>
      </p:sp>
      <p:pic>
        <p:nvPicPr>
          <p:cNvPr id="7" name="Graphic 6">
            <a:extLst>
              <a:ext uri="{FF2B5EF4-FFF2-40B4-BE49-F238E27FC236}">
                <a16:creationId xmlns:a16="http://schemas.microsoft.com/office/drawing/2014/main" id="{3BAC4348-B8BB-E69B-E197-7B5B8B4EF1F3}"/>
              </a:ext>
            </a:extLst>
          </p:cNvPr>
          <p:cNvPicPr>
            <a:picLocks noChangeAspect="1"/>
          </p:cNvPicPr>
          <p:nvPr userDrawn="1"/>
        </p:nvPicPr>
        <p:blipFill>
          <a:blip r:embed="rId53">
            <a:extLst>
              <a:ext uri="{96DAC541-7B7A-43D3-8B79-37D633B846F1}">
                <asvg:svgBlip xmlns:asvg="http://schemas.microsoft.com/office/drawing/2016/SVG/main" r:embed="rId54"/>
              </a:ext>
            </a:extLst>
          </a:blip>
          <a:srcRect/>
          <a:stretch/>
        </p:blipFill>
        <p:spPr>
          <a:xfrm rot="5400000">
            <a:off x="10097704" y="2163762"/>
            <a:ext cx="5409405" cy="1081881"/>
          </a:xfrm>
          <a:prstGeom prst="rect">
            <a:avLst/>
          </a:prstGeom>
        </p:spPr>
      </p:pic>
    </p:spTree>
    <p:extLst>
      <p:ext uri="{BB962C8B-B14F-4D97-AF65-F5344CB8AC3E}">
        <p14:creationId xmlns:p14="http://schemas.microsoft.com/office/powerpoint/2010/main" val="3760151111"/>
      </p:ext>
    </p:extLst>
  </p:cSld>
  <p:clrMap bg1="lt1" tx1="dk1" bg2="lt2" tx2="dk2" accent1="accent1" accent2="accent2" accent3="accent3" accent4="accent4" accent5="accent5" accent6="accent6" hlink="hlink" folHlink="folHlink"/>
  <p:sldLayoutIdLst>
    <p:sldLayoutId id="2147485642" r:id="rId1"/>
    <p:sldLayoutId id="2147485643" r:id="rId2"/>
    <p:sldLayoutId id="2147485644" r:id="rId3"/>
    <p:sldLayoutId id="2147485645" r:id="rId4"/>
    <p:sldLayoutId id="2147485646" r:id="rId5"/>
    <p:sldLayoutId id="2147485647" r:id="rId6"/>
    <p:sldLayoutId id="2147485648" r:id="rId7"/>
    <p:sldLayoutId id="2147485649" r:id="rId8"/>
    <p:sldLayoutId id="2147485650" r:id="rId9"/>
    <p:sldLayoutId id="2147485651" r:id="rId10"/>
    <p:sldLayoutId id="2147485652" r:id="rId11"/>
    <p:sldLayoutId id="2147485653" r:id="rId12"/>
    <p:sldLayoutId id="2147485654" r:id="rId13"/>
    <p:sldLayoutId id="2147485655" r:id="rId14"/>
    <p:sldLayoutId id="2147485656" r:id="rId15"/>
    <p:sldLayoutId id="2147485657" r:id="rId16"/>
    <p:sldLayoutId id="2147485658" r:id="rId17"/>
    <p:sldLayoutId id="2147485659" r:id="rId18"/>
    <p:sldLayoutId id="2147485660" r:id="rId19"/>
    <p:sldLayoutId id="2147485661" r:id="rId20"/>
    <p:sldLayoutId id="2147485662" r:id="rId21"/>
    <p:sldLayoutId id="2147485663" r:id="rId22"/>
    <p:sldLayoutId id="2147485664" r:id="rId23"/>
    <p:sldLayoutId id="2147485665" r:id="rId24"/>
    <p:sldLayoutId id="2147485666" r:id="rId25"/>
    <p:sldLayoutId id="2147485667" r:id="rId26"/>
    <p:sldLayoutId id="2147485668" r:id="rId27"/>
    <p:sldLayoutId id="2147485669" r:id="rId28"/>
    <p:sldLayoutId id="2147485670" r:id="rId29"/>
    <p:sldLayoutId id="2147485671" r:id="rId30"/>
    <p:sldLayoutId id="2147485672" r:id="rId31"/>
    <p:sldLayoutId id="2147485673" r:id="rId32"/>
    <p:sldLayoutId id="2147485674" r:id="rId33"/>
    <p:sldLayoutId id="2147485675" r:id="rId34"/>
    <p:sldLayoutId id="2147485676" r:id="rId35"/>
    <p:sldLayoutId id="2147485677" r:id="rId36"/>
    <p:sldLayoutId id="2147485678" r:id="rId37"/>
    <p:sldLayoutId id="2147485679" r:id="rId38"/>
    <p:sldLayoutId id="2147485680" r:id="rId39"/>
    <p:sldLayoutId id="2147485681" r:id="rId40"/>
    <p:sldLayoutId id="2147485682" r:id="rId41"/>
    <p:sldLayoutId id="2147485683" r:id="rId42"/>
    <p:sldLayoutId id="2147485684" r:id="rId43"/>
    <p:sldLayoutId id="2147485685" r:id="rId44"/>
    <p:sldLayoutId id="2147485686" r:id="rId45"/>
    <p:sldLayoutId id="2147485687" r:id="rId46"/>
    <p:sldLayoutId id="2147485688" r:id="rId47"/>
    <p:sldLayoutId id="2147485689" r:id="rId48"/>
    <p:sldLayoutId id="2147485690" r:id="rId49"/>
    <p:sldLayoutId id="2147485691" r:id="rId50"/>
    <p:sldLayoutId id="2147485692" r:id="rId51"/>
  </p:sldLayoutIdLst>
  <p:txStyles>
    <p:titleStyle>
      <a:lvl1pPr algn="l" defTabSz="914400" rtl="0" eaLnBrk="1" latinLnBrk="0" hangingPunct="1">
        <a:lnSpc>
          <a:spcPct val="90000"/>
        </a:lnSpc>
        <a:spcBef>
          <a:spcPct val="0"/>
        </a:spcBef>
        <a:buNone/>
        <a:defRPr lang="en-US" sz="2800" kern="1200">
          <a:solidFill>
            <a:srgbClr val="000000"/>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3840">
          <p15:clr>
            <a:srgbClr val="F26B43"/>
          </p15:clr>
        </p15:guide>
        <p15:guide id="2" pos="312">
          <p15:clr>
            <a:srgbClr val="F26B43"/>
          </p15:clr>
        </p15:guide>
        <p15:guide id="3" pos="7368">
          <p15:clr>
            <a:srgbClr val="F26B43"/>
          </p15:clr>
        </p15:guide>
        <p15:guide id="4" orient="horz" pos="2160">
          <p15:clr>
            <a:srgbClr val="F26B43"/>
          </p15:clr>
        </p15:guide>
        <p15:guide id="5" orient="horz" pos="432">
          <p15:clr>
            <a:srgbClr val="F26B43"/>
          </p15:clr>
        </p15:guide>
        <p15:guide id="6" orient="horz" pos="3960">
          <p15:clr>
            <a:srgbClr val="F26B43"/>
          </p15:clr>
        </p15:guide>
      </p15:sldGuideLst>
    </p:ext>
  </p:extLst>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bwMode="blackWhite">
      <p:bgRef idx="1001">
        <a:schemeClr val="bg1"/>
      </p:bgRef>
    </p:bg>
    <p:spTree>
      <p:nvGrpSpPr>
        <p:cNvPr id="1" name=""/>
        <p:cNvGrpSpPr/>
        <p:nvPr/>
      </p:nvGrpSpPr>
      <p:grpSpPr>
        <a:xfrm>
          <a:off x="0" y="0"/>
          <a:ext cx="0" cy="0"/>
          <a:chOff x="0" y="0"/>
          <a:chExt cx="0" cy="0"/>
        </a:xfrm>
      </p:grpSpPr>
      <p:sp>
        <p:nvSpPr>
          <p:cNvPr id="2" name="Title Placeholder 1"/>
          <p:cNvSpPr>
            <a:spLocks noGrp="1"/>
          </p:cNvSpPr>
          <p:nvPr userDrawn="1">
            <p:ph type="title"/>
          </p:nvPr>
        </p:nvSpPr>
        <p:spPr>
          <a:xfrm>
            <a:off x="588263" y="457200"/>
            <a:ext cx="11018520" cy="553998"/>
          </a:xfrm>
          <a:prstGeom prst="rect">
            <a:avLst/>
          </a:prstGeom>
        </p:spPr>
        <p:txBody>
          <a:bodyPr vert="horz" wrap="square" lIns="0" tIns="0" rIns="0" bIns="0" rtlCol="0" anchor="t">
            <a:spAutoFit/>
          </a:bodyPr>
          <a:lstStyle/>
          <a:p>
            <a:r>
              <a:rPr lang="en-US"/>
              <a:t>Click to edit Master title style</a:t>
            </a:r>
          </a:p>
        </p:txBody>
      </p:sp>
      <p:sp>
        <p:nvSpPr>
          <p:cNvPr id="4" name="Text Placeholder 3"/>
          <p:cNvSpPr>
            <a:spLocks noGrp="1"/>
          </p:cNvSpPr>
          <p:nvPr userDrawn="1">
            <p:ph type="body" idx="1"/>
          </p:nvPr>
        </p:nvSpPr>
        <p:spPr>
          <a:xfrm>
            <a:off x="584200" y="1435503"/>
            <a:ext cx="11018520" cy="1612749"/>
          </a:xfrm>
          <a:prstGeom prst="rect">
            <a:avLst/>
          </a:prstGeom>
        </p:spPr>
        <p:txBody>
          <a:bodyPr vert="horz" wrap="square" lIns="0" tIns="0" rIns="0" bIns="0" rtlCol="0">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grpSp>
        <p:nvGrpSpPr>
          <p:cNvPr id="47" name="GRID" hidden="1">
            <a:extLst>
              <a:ext uri="{FF2B5EF4-FFF2-40B4-BE49-F238E27FC236}">
                <a16:creationId xmlns:a16="http://schemas.microsoft.com/office/drawing/2014/main" id="{32B5FFBF-552A-4973-B5B3-9EE3A765185F}"/>
              </a:ext>
            </a:extLst>
          </p:cNvPr>
          <p:cNvGrpSpPr/>
          <p:nvPr userDrawn="1"/>
        </p:nvGrpSpPr>
        <p:grpSpPr>
          <a:xfrm>
            <a:off x="0" y="0"/>
            <a:ext cx="12192000" cy="6858000"/>
            <a:chOff x="0" y="0"/>
            <a:chExt cx="12192000" cy="6858000"/>
          </a:xfrm>
        </p:grpSpPr>
        <p:cxnSp>
          <p:nvCxnSpPr>
            <p:cNvPr id="7" name="Straight Connector 6">
              <a:extLst>
                <a:ext uri="{FF2B5EF4-FFF2-40B4-BE49-F238E27FC236}">
                  <a16:creationId xmlns:a16="http://schemas.microsoft.com/office/drawing/2014/main" id="{5CD412E5-2492-4063-96AB-C451FC39F2B6}"/>
                </a:ext>
              </a:extLst>
            </p:cNvPr>
            <p:cNvCxnSpPr/>
            <p:nvPr/>
          </p:nvCxnSpPr>
          <p:spPr>
            <a:xfrm>
              <a:off x="0" y="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D25E7FAE-6A98-413B-871E-10F8DF6FF1E3}"/>
                </a:ext>
              </a:extLst>
            </p:cNvPr>
            <p:cNvCxnSpPr/>
            <p:nvPr/>
          </p:nvCxnSpPr>
          <p:spPr>
            <a:xfrm>
              <a:off x="0" y="29260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EF42BDE7-00A0-446E-9CEE-23DDF6A13E6E}"/>
                </a:ext>
              </a:extLst>
            </p:cNvPr>
            <p:cNvCxnSpPr/>
            <p:nvPr/>
          </p:nvCxnSpPr>
          <p:spPr>
            <a:xfrm>
              <a:off x="0" y="585216"/>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AD48FF31-9C6A-4C0C-AB96-ED556488A1BA}"/>
                </a:ext>
              </a:extLst>
            </p:cNvPr>
            <p:cNvCxnSpPr/>
            <p:nvPr/>
          </p:nvCxnSpPr>
          <p:spPr>
            <a:xfrm>
              <a:off x="0" y="6272784"/>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28D811B2-F122-4FF3-A4F6-E7291A5152BB}"/>
                </a:ext>
              </a:extLst>
            </p:cNvPr>
            <p:cNvCxnSpPr/>
            <p:nvPr/>
          </p:nvCxnSpPr>
          <p:spPr>
            <a:xfrm>
              <a:off x="0" y="656539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A2029335-BA6E-4B6F-B752-D02603169DE6}"/>
                </a:ext>
              </a:extLst>
            </p:cNvPr>
            <p:cNvCxnSpPr/>
            <p:nvPr/>
          </p:nvCxnSpPr>
          <p:spPr>
            <a:xfrm>
              <a:off x="0" y="685800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708D55A0-D16C-4191-B9F9-C95B51610B5E}"/>
                </a:ext>
              </a:extLst>
            </p:cNvPr>
            <p:cNvCxnSpPr/>
            <p:nvPr/>
          </p:nvCxnSpPr>
          <p:spPr>
            <a:xfrm>
              <a:off x="0" y="87782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DA3FCB58-9F61-404B-A493-7860A942FCC2}"/>
                </a:ext>
              </a:extLst>
            </p:cNvPr>
            <p:cNvCxnSpPr/>
            <p:nvPr/>
          </p:nvCxnSpPr>
          <p:spPr>
            <a:xfrm>
              <a:off x="0" y="117043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0EFD38DF-4402-499A-B7B2-D5BBF3AD467C}"/>
                </a:ext>
              </a:extLst>
            </p:cNvPr>
            <p:cNvCxnSpPr/>
            <p:nvPr/>
          </p:nvCxnSpPr>
          <p:spPr>
            <a:xfrm>
              <a:off x="0" y="146304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26DFD209-A624-4FEA-8F60-067FBF0CC1E8}"/>
                </a:ext>
              </a:extLst>
            </p:cNvPr>
            <p:cNvCxnSpPr/>
            <p:nvPr/>
          </p:nvCxnSpPr>
          <p:spPr>
            <a:xfrm>
              <a:off x="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F1B8ED61-88C3-48AA-91A7-BFD779B3B3BA}"/>
                </a:ext>
              </a:extLst>
            </p:cNvPr>
            <p:cNvCxnSpPr/>
            <p:nvPr/>
          </p:nvCxnSpPr>
          <p:spPr>
            <a:xfrm>
              <a:off x="585216"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822AC47D-49D2-4B9E-B580-53A7922E5654}"/>
                </a:ext>
              </a:extLst>
            </p:cNvPr>
            <p:cNvCxnSpPr/>
            <p:nvPr/>
          </p:nvCxnSpPr>
          <p:spPr>
            <a:xfrm>
              <a:off x="29260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20D7A2DB-4310-49CD-83F6-55B33BE76665}"/>
                </a:ext>
              </a:extLst>
            </p:cNvPr>
            <p:cNvCxnSpPr/>
            <p:nvPr/>
          </p:nvCxnSpPr>
          <p:spPr>
            <a:xfrm>
              <a:off x="877824"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20C40071-7BC6-4682-9CD1-0631E07C9F11}"/>
                </a:ext>
              </a:extLst>
            </p:cNvPr>
            <p:cNvCxnSpPr/>
            <p:nvPr/>
          </p:nvCxnSpPr>
          <p:spPr>
            <a:xfrm>
              <a:off x="117043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EE0ACFAA-26E9-44D2-BEF0-E02CAE93F397}"/>
                </a:ext>
              </a:extLst>
            </p:cNvPr>
            <p:cNvCxnSpPr/>
            <p:nvPr/>
          </p:nvCxnSpPr>
          <p:spPr>
            <a:xfrm>
              <a:off x="1102156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385D1186-93AE-4B67-8544-763E0B213AAC}"/>
                </a:ext>
              </a:extLst>
            </p:cNvPr>
            <p:cNvCxnSpPr/>
            <p:nvPr/>
          </p:nvCxnSpPr>
          <p:spPr>
            <a:xfrm>
              <a:off x="11606784"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CB1D45AE-FC53-4BB4-A9CD-C563C03A1195}"/>
                </a:ext>
              </a:extLst>
            </p:cNvPr>
            <p:cNvCxnSpPr/>
            <p:nvPr/>
          </p:nvCxnSpPr>
          <p:spPr>
            <a:xfrm>
              <a:off x="11314176"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8325177A-06D9-4C2A-B7EF-984A90245BF7}"/>
                </a:ext>
              </a:extLst>
            </p:cNvPr>
            <p:cNvCxnSpPr/>
            <p:nvPr/>
          </p:nvCxnSpPr>
          <p:spPr>
            <a:xfrm>
              <a:off x="1189939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D2B67796-DF72-4C3B-A79D-7534FD3084C9}"/>
                </a:ext>
              </a:extLst>
            </p:cNvPr>
            <p:cNvCxnSpPr/>
            <p:nvPr/>
          </p:nvCxnSpPr>
          <p:spPr>
            <a:xfrm>
              <a:off x="1219200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C8B2C409-2FF7-4120-9E48-02A446B82DD6}"/>
                </a:ext>
              </a:extLst>
            </p:cNvPr>
            <p:cNvCxnSpPr/>
            <p:nvPr/>
          </p:nvCxnSpPr>
          <p:spPr>
            <a:xfrm>
              <a:off x="0" y="175564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F3E0130A-B11A-42AB-8439-3CB0569F1C08}"/>
                </a:ext>
              </a:extLst>
            </p:cNvPr>
            <p:cNvCxnSpPr/>
            <p:nvPr/>
          </p:nvCxnSpPr>
          <p:spPr>
            <a:xfrm>
              <a:off x="0" y="204825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0840B631-CB23-44B8-823B-56619D54F0E4}"/>
                </a:ext>
              </a:extLst>
            </p:cNvPr>
            <p:cNvCxnSpPr/>
            <p:nvPr/>
          </p:nvCxnSpPr>
          <p:spPr>
            <a:xfrm>
              <a:off x="0" y="234086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C7DD460B-BBE5-43D6-95DF-C1C1CC6239C6}"/>
                </a:ext>
              </a:extLst>
            </p:cNvPr>
            <p:cNvCxnSpPr/>
            <p:nvPr/>
          </p:nvCxnSpPr>
          <p:spPr>
            <a:xfrm>
              <a:off x="0" y="263347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7F5BEEB4-62B8-420A-9489-8319B9432C34}"/>
                </a:ext>
              </a:extLst>
            </p:cNvPr>
            <p:cNvCxnSpPr/>
            <p:nvPr/>
          </p:nvCxnSpPr>
          <p:spPr>
            <a:xfrm>
              <a:off x="0" y="292608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79242164-82A4-4DA9-B78C-33430C241872}"/>
                </a:ext>
              </a:extLst>
            </p:cNvPr>
            <p:cNvCxnSpPr/>
            <p:nvPr/>
          </p:nvCxnSpPr>
          <p:spPr>
            <a:xfrm>
              <a:off x="0" y="321868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1D8767DD-4892-4904-AE72-87087DD9CCC2}"/>
                </a:ext>
              </a:extLst>
            </p:cNvPr>
            <p:cNvCxnSpPr/>
            <p:nvPr/>
          </p:nvCxnSpPr>
          <p:spPr>
            <a:xfrm>
              <a:off x="0" y="351129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245FC793-2AD0-4021-B3FB-391EDDE6CB63}"/>
                </a:ext>
              </a:extLst>
            </p:cNvPr>
            <p:cNvCxnSpPr/>
            <p:nvPr userDrawn="1"/>
          </p:nvCxnSpPr>
          <p:spPr>
            <a:xfrm>
              <a:off x="0" y="380390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8091C6C8-296D-4AA9-8F03-7DEA5FA7D71A}"/>
                </a:ext>
              </a:extLst>
            </p:cNvPr>
            <p:cNvCxnSpPr/>
            <p:nvPr userDrawn="1"/>
          </p:nvCxnSpPr>
          <p:spPr>
            <a:xfrm>
              <a:off x="0" y="409651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71CBDA8A-698A-4B1C-BC41-CD72C2900FE8}"/>
                </a:ext>
              </a:extLst>
            </p:cNvPr>
            <p:cNvCxnSpPr/>
            <p:nvPr userDrawn="1"/>
          </p:nvCxnSpPr>
          <p:spPr>
            <a:xfrm>
              <a:off x="0" y="438912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F0780C82-EF19-43A2-BF1B-31FDFBA092CA}"/>
                </a:ext>
              </a:extLst>
            </p:cNvPr>
            <p:cNvCxnSpPr/>
            <p:nvPr userDrawn="1"/>
          </p:nvCxnSpPr>
          <p:spPr>
            <a:xfrm>
              <a:off x="0" y="468172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13492339-9370-44E2-8C4D-414393DEB764}"/>
                </a:ext>
              </a:extLst>
            </p:cNvPr>
            <p:cNvCxnSpPr/>
            <p:nvPr userDrawn="1"/>
          </p:nvCxnSpPr>
          <p:spPr>
            <a:xfrm>
              <a:off x="0" y="497433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EBF7CE2A-C0A7-4C6F-88B8-E40107AE34E8}"/>
                </a:ext>
              </a:extLst>
            </p:cNvPr>
            <p:cNvCxnSpPr/>
            <p:nvPr userDrawn="1"/>
          </p:nvCxnSpPr>
          <p:spPr>
            <a:xfrm>
              <a:off x="0" y="526694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CCD7A1D0-B060-4037-BFAE-80FAF89CC35F}"/>
                </a:ext>
              </a:extLst>
            </p:cNvPr>
            <p:cNvCxnSpPr/>
            <p:nvPr userDrawn="1"/>
          </p:nvCxnSpPr>
          <p:spPr>
            <a:xfrm>
              <a:off x="0" y="555955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2A121C21-7F60-43D7-B9B4-682B9D22E24D}"/>
                </a:ext>
              </a:extLst>
            </p:cNvPr>
            <p:cNvCxnSpPr/>
            <p:nvPr userDrawn="1"/>
          </p:nvCxnSpPr>
          <p:spPr>
            <a:xfrm>
              <a:off x="0" y="585216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sp>
        <p:nvSpPr>
          <p:cNvPr id="3" name=".64 square" hidden="1">
            <a:extLst>
              <a:ext uri="{FF2B5EF4-FFF2-40B4-BE49-F238E27FC236}">
                <a16:creationId xmlns:a16="http://schemas.microsoft.com/office/drawing/2014/main" id="{90E0CE0A-15D7-405F-8DFA-B7F5AF47B03C}"/>
              </a:ext>
            </a:extLst>
          </p:cNvPr>
          <p:cNvSpPr/>
          <p:nvPr userDrawn="1"/>
        </p:nvSpPr>
        <p:spPr bwMode="auto">
          <a:xfrm>
            <a:off x="0" y="0"/>
            <a:ext cx="585216" cy="585216"/>
          </a:xfrm>
          <a:prstGeom prst="rect">
            <a:avLst/>
          </a:prstGeom>
          <a:solidFill>
            <a:schemeClr val="tx1">
              <a:alpha val="17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a:gradFill>
                <a:gsLst>
                  <a:gs pos="0">
                    <a:srgbClr val="FFFFFF"/>
                  </a:gs>
                  <a:gs pos="100000">
                    <a:srgbClr val="FFFFFF"/>
                  </a:gs>
                </a:gsLst>
                <a:lin ang="5400000" scaled="0"/>
              </a:gradFill>
              <a:ea typeface="Segoe UI" pitchFamily="34" charset="0"/>
              <a:cs typeface="Segoe UI" pitchFamily="34" charset="0"/>
            </a:endParaRPr>
          </a:p>
        </p:txBody>
      </p:sp>
      <p:sp>
        <p:nvSpPr>
          <p:cNvPr id="35" name=".32 square" hidden="1">
            <a:extLst>
              <a:ext uri="{FF2B5EF4-FFF2-40B4-BE49-F238E27FC236}">
                <a16:creationId xmlns:a16="http://schemas.microsoft.com/office/drawing/2014/main" id="{09835393-211C-428D-B22F-51EE7A413599}"/>
              </a:ext>
            </a:extLst>
          </p:cNvPr>
          <p:cNvSpPr/>
          <p:nvPr userDrawn="1"/>
        </p:nvSpPr>
        <p:spPr bwMode="auto">
          <a:xfrm>
            <a:off x="0" y="0"/>
            <a:ext cx="292608" cy="292608"/>
          </a:xfrm>
          <a:prstGeom prst="rect">
            <a:avLst/>
          </a:prstGeom>
          <a:solidFill>
            <a:schemeClr val="tx1">
              <a:alpha val="17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a:gradFill>
                <a:gsLst>
                  <a:gs pos="0">
                    <a:srgbClr val="FFFFFF"/>
                  </a:gs>
                  <a:gs pos="100000">
                    <a:srgbClr val="FFFFFF"/>
                  </a:gs>
                </a:gsLst>
                <a:lin ang="5400000" scaled="0"/>
              </a:gradFill>
              <a:ea typeface="Segoe UI" pitchFamily="34" charset="0"/>
              <a:cs typeface="Segoe UI" pitchFamily="34" charset="0"/>
            </a:endParaRPr>
          </a:p>
        </p:txBody>
      </p:sp>
      <p:pic>
        <p:nvPicPr>
          <p:cNvPr id="48" name="MS Brand colors" descr="These are Microsoft Brand colors. The color bar is placed to the side of the Theme master so that it will be visible on all slides. Users can use the 'eye dropper' color tools under Color Fill Shape, Color Fill line etc. to easily select Brand colors. ">
            <a:extLst>
              <a:ext uri="{FF2B5EF4-FFF2-40B4-BE49-F238E27FC236}">
                <a16:creationId xmlns:a16="http://schemas.microsoft.com/office/drawing/2014/main" id="{64D47851-93E6-4066-B42D-42968BFB647D}"/>
              </a:ext>
              <a:ext uri="{C183D7F6-B498-43B3-948B-1728B52AA6E4}">
                <adec:decorative xmlns:adec="http://schemas.microsoft.com/office/drawing/2017/decorative" val="0"/>
              </a:ext>
            </a:extLst>
          </p:cNvPr>
          <p:cNvPicPr>
            <a:picLocks noChangeAspect="1"/>
          </p:cNvPicPr>
          <p:nvPr userDrawn="1"/>
        </p:nvPicPr>
        <p:blipFill rotWithShape="1">
          <a:blip r:embed="rId11" cstate="hqprint">
            <a:extLst>
              <a:ext uri="{28A0092B-C50C-407E-A947-70E740481C1C}">
                <a14:useLocalDpi xmlns:a14="http://schemas.microsoft.com/office/drawing/2010/main" val="0"/>
              </a:ext>
            </a:extLst>
          </a:blip>
          <a:srcRect l="762"/>
          <a:stretch/>
        </p:blipFill>
        <p:spPr>
          <a:xfrm rot="5400000">
            <a:off x="9509760" y="2843773"/>
            <a:ext cx="6858000" cy="1170455"/>
          </a:xfrm>
          <a:prstGeom prst="rect">
            <a:avLst/>
          </a:prstGeom>
        </p:spPr>
      </p:pic>
    </p:spTree>
    <p:extLst>
      <p:ext uri="{BB962C8B-B14F-4D97-AF65-F5344CB8AC3E}">
        <p14:creationId xmlns:p14="http://schemas.microsoft.com/office/powerpoint/2010/main" val="4158134238"/>
      </p:ext>
    </p:extLst>
  </p:cSld>
  <p:clrMap bg1="lt1" tx1="dk1" bg2="lt2" tx2="dk2" accent1="accent1" accent2="accent2" accent3="accent3" accent4="accent4" accent5="accent5" accent6="accent6" hlink="hlink" folHlink="folHlink"/>
  <p:sldLayoutIdLst>
    <p:sldLayoutId id="2147485694" r:id="rId1"/>
    <p:sldLayoutId id="2147485695" r:id="rId2"/>
    <p:sldLayoutId id="2147485696" r:id="rId3"/>
    <p:sldLayoutId id="2147485697" r:id="rId4"/>
    <p:sldLayoutId id="2147485698" r:id="rId5"/>
    <p:sldLayoutId id="2147485699" r:id="rId6"/>
    <p:sldLayoutId id="2147485700" r:id="rId7"/>
    <p:sldLayoutId id="2147485701" r:id="rId8"/>
    <p:sldLayoutId id="2147485702" r:id="rId9"/>
  </p:sldLayoutIdLst>
  <p:transition>
    <p:fade/>
  </p:transition>
  <p:hf sldNum="0" hdr="0" ftr="0" dt="0"/>
  <p:txStyles>
    <p:titleStyle>
      <a:lvl1pPr algn="l" defTabSz="932742" rtl="0" eaLnBrk="1" latinLnBrk="0" hangingPunct="1">
        <a:lnSpc>
          <a:spcPct val="100000"/>
        </a:lnSpc>
        <a:spcBef>
          <a:spcPct val="0"/>
        </a:spcBef>
        <a:buNone/>
        <a:defRPr lang="en-US" sz="3600" b="0" kern="1200" cap="none" spc="-50" baseline="0" dirty="0" smtClean="0">
          <a:ln w="3175">
            <a:noFill/>
          </a:ln>
          <a:solidFill>
            <a:schemeClr val="tx1"/>
          </a:solidFill>
          <a:effectLst/>
          <a:latin typeface="+mj-lt"/>
          <a:ea typeface="+mn-ea"/>
          <a:cs typeface="Segoe UI" pitchFamily="34" charset="0"/>
        </a:defRPr>
      </a:lvl1pPr>
    </p:titleStyle>
    <p:body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solidFill>
            <a:schemeClr val="tx1"/>
          </a:solidFill>
          <a:latin typeface="+mn-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1"/>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6" pos="368">
          <p15:clr>
            <a:srgbClr val="C35EA4"/>
          </p15:clr>
        </p15:guide>
        <p15:guide id="17" pos="7313">
          <p15:clr>
            <a:srgbClr val="C35EA4"/>
          </p15:clr>
        </p15:guide>
        <p15:guide id="25" orient="horz" pos="369">
          <p15:clr>
            <a:srgbClr val="C35EA4"/>
          </p15:clr>
        </p15:guide>
        <p15:guide id="26" orient="horz" pos="3949">
          <p15:clr>
            <a:srgbClr val="C35EA4"/>
          </p15:clr>
        </p15:guide>
        <p15:guide id="27" orient="horz" pos="184">
          <p15:clr>
            <a:srgbClr val="A4A3A4"/>
          </p15:clr>
        </p15:guide>
        <p15:guide id="28" pos="185">
          <p15:clr>
            <a:srgbClr val="A4A3A4"/>
          </p15:clr>
        </p15:guide>
        <p15:guide id="29" orient="horz" pos="4135">
          <p15:clr>
            <a:srgbClr val="A4A3A4"/>
          </p15:clr>
        </p15:guide>
        <p15:guide id="30" pos="7495">
          <p15:clr>
            <a:srgbClr val="A4A3A4"/>
          </p15:clr>
        </p15:guide>
      </p15:sldGuideLst>
    </p:ext>
  </p:extLst>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userDrawn="1">
            <p:ph type="title"/>
          </p:nvPr>
        </p:nvSpPr>
        <p:spPr>
          <a:xfrm>
            <a:off x="574816" y="510988"/>
            <a:ext cx="11018520" cy="430887"/>
          </a:xfrm>
          <a:prstGeom prst="rect">
            <a:avLst/>
          </a:prstGeom>
        </p:spPr>
        <p:txBody>
          <a:bodyPr vert="horz" wrap="square" lIns="0" tIns="0" rIns="0" bIns="0" rtlCol="0" anchor="t">
            <a:spAutoFit/>
          </a:bodyPr>
          <a:lstStyle/>
          <a:p>
            <a:r>
              <a:rPr lang="en-US"/>
              <a:t>Click to edit Master title style</a:t>
            </a:r>
          </a:p>
        </p:txBody>
      </p:sp>
      <p:sp>
        <p:nvSpPr>
          <p:cNvPr id="4" name="Text Placeholder 3"/>
          <p:cNvSpPr>
            <a:spLocks noGrp="1"/>
          </p:cNvSpPr>
          <p:nvPr userDrawn="1">
            <p:ph type="body" idx="1"/>
          </p:nvPr>
        </p:nvSpPr>
        <p:spPr>
          <a:xfrm>
            <a:off x="584200" y="1435503"/>
            <a:ext cx="11018520" cy="1517338"/>
          </a:xfrm>
          <a:prstGeom prst="rect">
            <a:avLst/>
          </a:prstGeom>
        </p:spPr>
        <p:txBody>
          <a:bodyPr vert="horz" wrap="square" lIns="0" tIns="0" rIns="0" bIns="0" rtlCol="0">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grpSp>
        <p:nvGrpSpPr>
          <p:cNvPr id="47" name="GRID" hidden="1">
            <a:extLst>
              <a:ext uri="{FF2B5EF4-FFF2-40B4-BE49-F238E27FC236}">
                <a16:creationId xmlns:a16="http://schemas.microsoft.com/office/drawing/2014/main" id="{32B5FFBF-552A-4973-B5B3-9EE3A765185F}"/>
              </a:ext>
            </a:extLst>
          </p:cNvPr>
          <p:cNvGrpSpPr/>
          <p:nvPr userDrawn="1"/>
        </p:nvGrpSpPr>
        <p:grpSpPr>
          <a:xfrm>
            <a:off x="0" y="0"/>
            <a:ext cx="12192000" cy="6858000"/>
            <a:chOff x="0" y="0"/>
            <a:chExt cx="12192000" cy="6858000"/>
          </a:xfrm>
        </p:grpSpPr>
        <p:cxnSp>
          <p:nvCxnSpPr>
            <p:cNvPr id="7" name="Straight Connector 6">
              <a:extLst>
                <a:ext uri="{FF2B5EF4-FFF2-40B4-BE49-F238E27FC236}">
                  <a16:creationId xmlns:a16="http://schemas.microsoft.com/office/drawing/2014/main" id="{5CD412E5-2492-4063-96AB-C451FC39F2B6}"/>
                </a:ext>
              </a:extLst>
            </p:cNvPr>
            <p:cNvCxnSpPr/>
            <p:nvPr/>
          </p:nvCxnSpPr>
          <p:spPr>
            <a:xfrm>
              <a:off x="0" y="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D25E7FAE-6A98-413B-871E-10F8DF6FF1E3}"/>
                </a:ext>
              </a:extLst>
            </p:cNvPr>
            <p:cNvCxnSpPr/>
            <p:nvPr/>
          </p:nvCxnSpPr>
          <p:spPr>
            <a:xfrm>
              <a:off x="0" y="29260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EF42BDE7-00A0-446E-9CEE-23DDF6A13E6E}"/>
                </a:ext>
              </a:extLst>
            </p:cNvPr>
            <p:cNvCxnSpPr/>
            <p:nvPr/>
          </p:nvCxnSpPr>
          <p:spPr>
            <a:xfrm>
              <a:off x="0" y="585216"/>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AD48FF31-9C6A-4C0C-AB96-ED556488A1BA}"/>
                </a:ext>
              </a:extLst>
            </p:cNvPr>
            <p:cNvCxnSpPr/>
            <p:nvPr/>
          </p:nvCxnSpPr>
          <p:spPr>
            <a:xfrm>
              <a:off x="0" y="6272784"/>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28D811B2-F122-4FF3-A4F6-E7291A5152BB}"/>
                </a:ext>
              </a:extLst>
            </p:cNvPr>
            <p:cNvCxnSpPr/>
            <p:nvPr/>
          </p:nvCxnSpPr>
          <p:spPr>
            <a:xfrm>
              <a:off x="0" y="656539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A2029335-BA6E-4B6F-B752-D02603169DE6}"/>
                </a:ext>
              </a:extLst>
            </p:cNvPr>
            <p:cNvCxnSpPr/>
            <p:nvPr/>
          </p:nvCxnSpPr>
          <p:spPr>
            <a:xfrm>
              <a:off x="0" y="685800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708D55A0-D16C-4191-B9F9-C95B51610B5E}"/>
                </a:ext>
              </a:extLst>
            </p:cNvPr>
            <p:cNvCxnSpPr/>
            <p:nvPr/>
          </p:nvCxnSpPr>
          <p:spPr>
            <a:xfrm>
              <a:off x="0" y="87782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DA3FCB58-9F61-404B-A493-7860A942FCC2}"/>
                </a:ext>
              </a:extLst>
            </p:cNvPr>
            <p:cNvCxnSpPr/>
            <p:nvPr/>
          </p:nvCxnSpPr>
          <p:spPr>
            <a:xfrm>
              <a:off x="0" y="117043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0EFD38DF-4402-499A-B7B2-D5BBF3AD467C}"/>
                </a:ext>
              </a:extLst>
            </p:cNvPr>
            <p:cNvCxnSpPr/>
            <p:nvPr/>
          </p:nvCxnSpPr>
          <p:spPr>
            <a:xfrm>
              <a:off x="0" y="146304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26DFD209-A624-4FEA-8F60-067FBF0CC1E8}"/>
                </a:ext>
              </a:extLst>
            </p:cNvPr>
            <p:cNvCxnSpPr/>
            <p:nvPr/>
          </p:nvCxnSpPr>
          <p:spPr>
            <a:xfrm>
              <a:off x="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F1B8ED61-88C3-48AA-91A7-BFD779B3B3BA}"/>
                </a:ext>
              </a:extLst>
            </p:cNvPr>
            <p:cNvCxnSpPr/>
            <p:nvPr/>
          </p:nvCxnSpPr>
          <p:spPr>
            <a:xfrm>
              <a:off x="585216"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822AC47D-49D2-4B9E-B580-53A7922E5654}"/>
                </a:ext>
              </a:extLst>
            </p:cNvPr>
            <p:cNvCxnSpPr/>
            <p:nvPr/>
          </p:nvCxnSpPr>
          <p:spPr>
            <a:xfrm>
              <a:off x="29260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20D7A2DB-4310-49CD-83F6-55B33BE76665}"/>
                </a:ext>
              </a:extLst>
            </p:cNvPr>
            <p:cNvCxnSpPr/>
            <p:nvPr/>
          </p:nvCxnSpPr>
          <p:spPr>
            <a:xfrm>
              <a:off x="877824"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20C40071-7BC6-4682-9CD1-0631E07C9F11}"/>
                </a:ext>
              </a:extLst>
            </p:cNvPr>
            <p:cNvCxnSpPr/>
            <p:nvPr/>
          </p:nvCxnSpPr>
          <p:spPr>
            <a:xfrm>
              <a:off x="117043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EE0ACFAA-26E9-44D2-BEF0-E02CAE93F397}"/>
                </a:ext>
              </a:extLst>
            </p:cNvPr>
            <p:cNvCxnSpPr/>
            <p:nvPr/>
          </p:nvCxnSpPr>
          <p:spPr>
            <a:xfrm>
              <a:off x="1102156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385D1186-93AE-4B67-8544-763E0B213AAC}"/>
                </a:ext>
              </a:extLst>
            </p:cNvPr>
            <p:cNvCxnSpPr/>
            <p:nvPr/>
          </p:nvCxnSpPr>
          <p:spPr>
            <a:xfrm>
              <a:off x="11606784"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CB1D45AE-FC53-4BB4-A9CD-C563C03A1195}"/>
                </a:ext>
              </a:extLst>
            </p:cNvPr>
            <p:cNvCxnSpPr/>
            <p:nvPr/>
          </p:nvCxnSpPr>
          <p:spPr>
            <a:xfrm>
              <a:off x="11314176"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8325177A-06D9-4C2A-B7EF-984A90245BF7}"/>
                </a:ext>
              </a:extLst>
            </p:cNvPr>
            <p:cNvCxnSpPr/>
            <p:nvPr/>
          </p:nvCxnSpPr>
          <p:spPr>
            <a:xfrm>
              <a:off x="1189939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D2B67796-DF72-4C3B-A79D-7534FD3084C9}"/>
                </a:ext>
              </a:extLst>
            </p:cNvPr>
            <p:cNvCxnSpPr/>
            <p:nvPr/>
          </p:nvCxnSpPr>
          <p:spPr>
            <a:xfrm>
              <a:off x="1219200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C8B2C409-2FF7-4120-9E48-02A446B82DD6}"/>
                </a:ext>
              </a:extLst>
            </p:cNvPr>
            <p:cNvCxnSpPr/>
            <p:nvPr/>
          </p:nvCxnSpPr>
          <p:spPr>
            <a:xfrm>
              <a:off x="0" y="175564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F3E0130A-B11A-42AB-8439-3CB0569F1C08}"/>
                </a:ext>
              </a:extLst>
            </p:cNvPr>
            <p:cNvCxnSpPr/>
            <p:nvPr/>
          </p:nvCxnSpPr>
          <p:spPr>
            <a:xfrm>
              <a:off x="0" y="204825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0840B631-CB23-44B8-823B-56619D54F0E4}"/>
                </a:ext>
              </a:extLst>
            </p:cNvPr>
            <p:cNvCxnSpPr/>
            <p:nvPr/>
          </p:nvCxnSpPr>
          <p:spPr>
            <a:xfrm>
              <a:off x="0" y="234086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C7DD460B-BBE5-43D6-95DF-C1C1CC6239C6}"/>
                </a:ext>
              </a:extLst>
            </p:cNvPr>
            <p:cNvCxnSpPr/>
            <p:nvPr/>
          </p:nvCxnSpPr>
          <p:spPr>
            <a:xfrm>
              <a:off x="0" y="263347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7F5BEEB4-62B8-420A-9489-8319B9432C34}"/>
                </a:ext>
              </a:extLst>
            </p:cNvPr>
            <p:cNvCxnSpPr/>
            <p:nvPr/>
          </p:nvCxnSpPr>
          <p:spPr>
            <a:xfrm>
              <a:off x="0" y="292608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79242164-82A4-4DA9-B78C-33430C241872}"/>
                </a:ext>
              </a:extLst>
            </p:cNvPr>
            <p:cNvCxnSpPr/>
            <p:nvPr/>
          </p:nvCxnSpPr>
          <p:spPr>
            <a:xfrm>
              <a:off x="0" y="321868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1D8767DD-4892-4904-AE72-87087DD9CCC2}"/>
                </a:ext>
              </a:extLst>
            </p:cNvPr>
            <p:cNvCxnSpPr/>
            <p:nvPr/>
          </p:nvCxnSpPr>
          <p:spPr>
            <a:xfrm>
              <a:off x="0" y="351129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245FC793-2AD0-4021-B3FB-391EDDE6CB63}"/>
                </a:ext>
              </a:extLst>
            </p:cNvPr>
            <p:cNvCxnSpPr/>
            <p:nvPr userDrawn="1"/>
          </p:nvCxnSpPr>
          <p:spPr>
            <a:xfrm>
              <a:off x="0" y="380390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8091C6C8-296D-4AA9-8F03-7DEA5FA7D71A}"/>
                </a:ext>
              </a:extLst>
            </p:cNvPr>
            <p:cNvCxnSpPr/>
            <p:nvPr userDrawn="1"/>
          </p:nvCxnSpPr>
          <p:spPr>
            <a:xfrm>
              <a:off x="0" y="409651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71CBDA8A-698A-4B1C-BC41-CD72C2900FE8}"/>
                </a:ext>
              </a:extLst>
            </p:cNvPr>
            <p:cNvCxnSpPr/>
            <p:nvPr userDrawn="1"/>
          </p:nvCxnSpPr>
          <p:spPr>
            <a:xfrm>
              <a:off x="0" y="438912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F0780C82-EF19-43A2-BF1B-31FDFBA092CA}"/>
                </a:ext>
              </a:extLst>
            </p:cNvPr>
            <p:cNvCxnSpPr/>
            <p:nvPr userDrawn="1"/>
          </p:nvCxnSpPr>
          <p:spPr>
            <a:xfrm>
              <a:off x="0" y="468172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13492339-9370-44E2-8C4D-414393DEB764}"/>
                </a:ext>
              </a:extLst>
            </p:cNvPr>
            <p:cNvCxnSpPr/>
            <p:nvPr userDrawn="1"/>
          </p:nvCxnSpPr>
          <p:spPr>
            <a:xfrm>
              <a:off x="0" y="497433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EBF7CE2A-C0A7-4C6F-88B8-E40107AE34E8}"/>
                </a:ext>
              </a:extLst>
            </p:cNvPr>
            <p:cNvCxnSpPr/>
            <p:nvPr userDrawn="1"/>
          </p:nvCxnSpPr>
          <p:spPr>
            <a:xfrm>
              <a:off x="0" y="526694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CCD7A1D0-B060-4037-BFAE-80FAF89CC35F}"/>
                </a:ext>
              </a:extLst>
            </p:cNvPr>
            <p:cNvCxnSpPr/>
            <p:nvPr userDrawn="1"/>
          </p:nvCxnSpPr>
          <p:spPr>
            <a:xfrm>
              <a:off x="0" y="555955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2A121C21-7F60-43D7-B9B4-682B9D22E24D}"/>
                </a:ext>
              </a:extLst>
            </p:cNvPr>
            <p:cNvCxnSpPr/>
            <p:nvPr userDrawn="1"/>
          </p:nvCxnSpPr>
          <p:spPr>
            <a:xfrm>
              <a:off x="0" y="585216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sp>
        <p:nvSpPr>
          <p:cNvPr id="3" name=".64 square" hidden="1">
            <a:extLst>
              <a:ext uri="{FF2B5EF4-FFF2-40B4-BE49-F238E27FC236}">
                <a16:creationId xmlns:a16="http://schemas.microsoft.com/office/drawing/2014/main" id="{90E0CE0A-15D7-405F-8DFA-B7F5AF47B03C}"/>
              </a:ext>
            </a:extLst>
          </p:cNvPr>
          <p:cNvSpPr/>
          <p:nvPr userDrawn="1"/>
        </p:nvSpPr>
        <p:spPr bwMode="auto">
          <a:xfrm>
            <a:off x="0" y="0"/>
            <a:ext cx="585216" cy="585216"/>
          </a:xfrm>
          <a:prstGeom prst="rect">
            <a:avLst/>
          </a:prstGeom>
          <a:solidFill>
            <a:schemeClr val="tx1">
              <a:alpha val="17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a:gradFill>
                <a:gsLst>
                  <a:gs pos="0">
                    <a:srgbClr val="FFFFFF"/>
                  </a:gs>
                  <a:gs pos="100000">
                    <a:srgbClr val="FFFFFF"/>
                  </a:gs>
                </a:gsLst>
                <a:lin ang="5400000" scaled="0"/>
              </a:gradFill>
              <a:ea typeface="Segoe UI" pitchFamily="34" charset="0"/>
              <a:cs typeface="Segoe UI" pitchFamily="34" charset="0"/>
            </a:endParaRPr>
          </a:p>
        </p:txBody>
      </p:sp>
      <p:sp>
        <p:nvSpPr>
          <p:cNvPr id="35" name=".32 square" hidden="1">
            <a:extLst>
              <a:ext uri="{FF2B5EF4-FFF2-40B4-BE49-F238E27FC236}">
                <a16:creationId xmlns:a16="http://schemas.microsoft.com/office/drawing/2014/main" id="{09835393-211C-428D-B22F-51EE7A413599}"/>
              </a:ext>
            </a:extLst>
          </p:cNvPr>
          <p:cNvSpPr/>
          <p:nvPr userDrawn="1"/>
        </p:nvSpPr>
        <p:spPr bwMode="auto">
          <a:xfrm>
            <a:off x="0" y="0"/>
            <a:ext cx="292608" cy="292608"/>
          </a:xfrm>
          <a:prstGeom prst="rect">
            <a:avLst/>
          </a:prstGeom>
          <a:solidFill>
            <a:schemeClr val="tx1">
              <a:alpha val="17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2480478563"/>
      </p:ext>
    </p:extLst>
  </p:cSld>
  <p:clrMap bg1="lt1" tx1="dk1" bg2="lt2" tx2="dk2" accent1="accent1" accent2="accent2" accent3="accent3" accent4="accent4" accent5="accent5" accent6="accent6" hlink="hlink" folHlink="folHlink"/>
  <p:sldLayoutIdLst>
    <p:sldLayoutId id="2147485704" r:id="rId1"/>
    <p:sldLayoutId id="2147485705" r:id="rId2"/>
  </p:sldLayoutIdLst>
  <p:transition>
    <p:fade/>
  </p:transition>
  <p:hf sldNum="0" hdr="0" ftr="0" dt="0"/>
  <p:txStyles>
    <p:titleStyle>
      <a:lvl1pPr algn="l" defTabSz="932742" rtl="0" eaLnBrk="1" latinLnBrk="0" hangingPunct="1">
        <a:lnSpc>
          <a:spcPct val="100000"/>
        </a:lnSpc>
        <a:spcBef>
          <a:spcPct val="0"/>
        </a:spcBef>
        <a:buNone/>
        <a:defRPr lang="en-US" sz="2800" b="0" kern="1200" cap="none" spc="-50" baseline="0" dirty="0" smtClean="0">
          <a:ln w="3175">
            <a:noFill/>
          </a:ln>
          <a:solidFill>
            <a:srgbClr val="000000"/>
          </a:solidFill>
          <a:effectLst/>
          <a:latin typeface="+mj-lt"/>
          <a:ea typeface="+mn-ea"/>
          <a:cs typeface="Segoe UI" pitchFamily="34" charset="0"/>
        </a:defRPr>
      </a:lvl1pPr>
    </p:titleStyle>
    <p:bodyStyle>
      <a:lvl1pPr marL="0" marR="0" indent="0" algn="l" defTabSz="932742" rtl="0" eaLnBrk="1" fontAlgn="auto" latinLnBrk="0" hangingPunct="1">
        <a:lnSpc>
          <a:spcPct val="100000"/>
        </a:lnSpc>
        <a:spcBef>
          <a:spcPts val="1800"/>
        </a:spcBef>
        <a:spcAft>
          <a:spcPts val="0"/>
        </a:spcAft>
        <a:buClrTx/>
        <a:buSzPct val="90000"/>
        <a:buFont typeface="Wingdings" panose="05000000000000000000" pitchFamily="2" charset="2"/>
        <a:buNone/>
        <a:tabLst/>
        <a:defRPr sz="1800" kern="1200" spc="0" baseline="0">
          <a:solidFill>
            <a:srgbClr val="000000"/>
          </a:solidFill>
          <a:latin typeface="+mj-lt"/>
          <a:ea typeface="+mn-ea"/>
          <a:cs typeface="Segoe UI Semilight" panose="020B0402040204020203" pitchFamily="34" charset="0"/>
        </a:defRPr>
      </a:lvl1pPr>
      <a:lvl2pPr marL="0" marR="0" indent="0" algn="l" defTabSz="932742" rtl="0" eaLnBrk="1" fontAlgn="auto" latinLnBrk="0" hangingPunct="1">
        <a:lnSpc>
          <a:spcPct val="100000"/>
        </a:lnSpc>
        <a:spcBef>
          <a:spcPts val="1200"/>
        </a:spcBef>
        <a:spcAft>
          <a:spcPts val="0"/>
        </a:spcAft>
        <a:buClrTx/>
        <a:buSzPct val="90000"/>
        <a:buFont typeface="Wingdings" panose="05000000000000000000" pitchFamily="2" charset="2"/>
        <a:buNone/>
        <a:tabLst/>
        <a:defRPr sz="1600" kern="1200" spc="0" baseline="0">
          <a:solidFill>
            <a:srgbClr val="000000"/>
          </a:solidFill>
          <a:latin typeface="+mn-lt"/>
          <a:ea typeface="+mn-ea"/>
          <a:cs typeface="+mn-cs"/>
        </a:defRPr>
      </a:lvl2pPr>
      <a:lvl3pPr marL="200025" marR="0" indent="-200025" algn="l" defTabSz="932742" rtl="0" eaLnBrk="1" fontAlgn="auto" latinLnBrk="0" hangingPunct="1">
        <a:lnSpc>
          <a:spcPct val="100000"/>
        </a:lnSpc>
        <a:spcBef>
          <a:spcPts val="600"/>
        </a:spcBef>
        <a:spcAft>
          <a:spcPts val="0"/>
        </a:spcAft>
        <a:buClrTx/>
        <a:buSzPct val="90000"/>
        <a:buFont typeface="Wingdings" panose="05000000000000000000" pitchFamily="2" charset="2"/>
        <a:buChar char=""/>
        <a:tabLst/>
        <a:defRPr sz="1400" kern="1200" spc="0" baseline="0">
          <a:solidFill>
            <a:srgbClr val="000000"/>
          </a:solidFill>
          <a:latin typeface="+mn-lt"/>
          <a:ea typeface="+mn-ea"/>
          <a:cs typeface="+mn-cs"/>
        </a:defRPr>
      </a:lvl3pPr>
      <a:lvl4pPr marL="402336"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rgbClr val="000000"/>
          </a:solidFill>
          <a:latin typeface="+mn-lt"/>
          <a:ea typeface="+mn-ea"/>
          <a:cs typeface="+mn-cs"/>
        </a:defRPr>
      </a:lvl4pPr>
      <a:lvl5pPr marL="603504" marR="0" indent="-201168"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rgbClr val="000000"/>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6" pos="368">
          <p15:clr>
            <a:srgbClr val="C35EA4"/>
          </p15:clr>
        </p15:guide>
        <p15:guide id="17" pos="7313">
          <p15:clr>
            <a:srgbClr val="C35EA4"/>
          </p15:clr>
        </p15:guide>
        <p15:guide id="25" orient="horz" pos="540">
          <p15:clr>
            <a:srgbClr val="C35EA4"/>
          </p15:clr>
        </p15:guide>
        <p15:guide id="26" orient="horz" pos="3949">
          <p15:clr>
            <a:srgbClr val="C35EA4"/>
          </p15:clr>
        </p15:guide>
        <p15:guide id="27" orient="horz" pos="184">
          <p15:clr>
            <a:srgbClr val="A4A3A4"/>
          </p15:clr>
        </p15:guide>
        <p15:guide id="28" pos="185">
          <p15:clr>
            <a:srgbClr val="A4A3A4"/>
          </p15:clr>
        </p15:guide>
        <p15:guide id="29" orient="horz" pos="4135">
          <p15:clr>
            <a:srgbClr val="A4A3A4"/>
          </p15:clr>
        </p15:guide>
        <p15:guide id="30" pos="7495">
          <p15:clr>
            <a:srgbClr val="A4A3A4"/>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image" Target="../media/image38.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7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2.xml.rels><?xml version="1.0" encoding="UTF-8" standalone="yes"?>
<Relationships xmlns="http://schemas.openxmlformats.org/package/2006/relationships"><Relationship Id="rId8" Type="http://schemas.openxmlformats.org/officeDocument/2006/relationships/image" Target="../media/image60.jpg"/><Relationship Id="rId13" Type="http://schemas.openxmlformats.org/officeDocument/2006/relationships/image" Target="../media/image65.jpg"/><Relationship Id="rId3" Type="http://schemas.openxmlformats.org/officeDocument/2006/relationships/image" Target="../media/image55.png"/><Relationship Id="rId7" Type="http://schemas.openxmlformats.org/officeDocument/2006/relationships/image" Target="../media/image59.jpg"/><Relationship Id="rId12" Type="http://schemas.openxmlformats.org/officeDocument/2006/relationships/image" Target="../media/image64.jpg"/><Relationship Id="rId2" Type="http://schemas.openxmlformats.org/officeDocument/2006/relationships/notesSlide" Target="../notesSlides/notesSlide4.xml"/><Relationship Id="rId16" Type="http://schemas.openxmlformats.org/officeDocument/2006/relationships/image" Target="../media/image68.png"/><Relationship Id="rId1" Type="http://schemas.openxmlformats.org/officeDocument/2006/relationships/slideLayout" Target="../slideLayouts/slideLayout7.xml"/><Relationship Id="rId6" Type="http://schemas.openxmlformats.org/officeDocument/2006/relationships/image" Target="../media/image58.jpg"/><Relationship Id="rId11" Type="http://schemas.openxmlformats.org/officeDocument/2006/relationships/image" Target="../media/image63.jpg"/><Relationship Id="rId5" Type="http://schemas.openxmlformats.org/officeDocument/2006/relationships/image" Target="../media/image57.png"/><Relationship Id="rId15" Type="http://schemas.openxmlformats.org/officeDocument/2006/relationships/image" Target="../media/image67.jpg"/><Relationship Id="rId10" Type="http://schemas.openxmlformats.org/officeDocument/2006/relationships/image" Target="../media/image62.jpg"/><Relationship Id="rId4" Type="http://schemas.openxmlformats.org/officeDocument/2006/relationships/image" Target="../media/image56.svg"/><Relationship Id="rId9" Type="http://schemas.openxmlformats.org/officeDocument/2006/relationships/image" Target="../media/image61.jpg"/><Relationship Id="rId14" Type="http://schemas.openxmlformats.org/officeDocument/2006/relationships/image" Target="../media/image66.jpg"/></Relationships>
</file>

<file path=ppt/slides/_rels/slide13.xml.rels><?xml version="1.0" encoding="UTF-8" standalone="yes"?>
<Relationships xmlns="http://schemas.openxmlformats.org/package/2006/relationships"><Relationship Id="rId8" Type="http://schemas.openxmlformats.org/officeDocument/2006/relationships/image" Target="../media/image65.jpg"/><Relationship Id="rId13" Type="http://schemas.openxmlformats.org/officeDocument/2006/relationships/image" Target="../media/image74.jpg"/><Relationship Id="rId18" Type="http://schemas.openxmlformats.org/officeDocument/2006/relationships/image" Target="../media/image61.jpg"/><Relationship Id="rId26" Type="http://schemas.openxmlformats.org/officeDocument/2006/relationships/image" Target="../media/image68.png"/><Relationship Id="rId3" Type="http://schemas.openxmlformats.org/officeDocument/2006/relationships/hyperlink" Target="https://aka.ms/M365CopilotSMB-PMC" TargetMode="External"/><Relationship Id="rId21" Type="http://schemas.openxmlformats.org/officeDocument/2006/relationships/image" Target="../media/image77.png"/><Relationship Id="rId7" Type="http://schemas.openxmlformats.org/officeDocument/2006/relationships/hyperlink" Target="https://aka.ms/Microsoft-Partner-Led-Marketing-Guidelines" TargetMode="External"/><Relationship Id="rId12" Type="http://schemas.openxmlformats.org/officeDocument/2006/relationships/image" Target="../media/image73.jpg"/><Relationship Id="rId17" Type="http://schemas.openxmlformats.org/officeDocument/2006/relationships/image" Target="../media/image60.jpg"/><Relationship Id="rId25" Type="http://schemas.openxmlformats.org/officeDocument/2006/relationships/image" Target="../media/image63.jpg"/><Relationship Id="rId2" Type="http://schemas.openxmlformats.org/officeDocument/2006/relationships/notesSlide" Target="../notesSlides/notesSlide5.xml"/><Relationship Id="rId16" Type="http://schemas.openxmlformats.org/officeDocument/2006/relationships/image" Target="../media/image59.jpg"/><Relationship Id="rId20" Type="http://schemas.openxmlformats.org/officeDocument/2006/relationships/image" Target="../media/image76.png"/><Relationship Id="rId1" Type="http://schemas.openxmlformats.org/officeDocument/2006/relationships/slideLayout" Target="../slideLayouts/slideLayout3.xml"/><Relationship Id="rId6" Type="http://schemas.openxmlformats.org/officeDocument/2006/relationships/hyperlink" Target="https://partner.microsoft.com/en-us/support" TargetMode="External"/><Relationship Id="rId11" Type="http://schemas.openxmlformats.org/officeDocument/2006/relationships/image" Target="../media/image72.jpg"/><Relationship Id="rId24" Type="http://schemas.openxmlformats.org/officeDocument/2006/relationships/image" Target="../media/image62.jpg"/><Relationship Id="rId5" Type="http://schemas.openxmlformats.org/officeDocument/2006/relationships/image" Target="../media/image70.svg"/><Relationship Id="rId15" Type="http://schemas.openxmlformats.org/officeDocument/2006/relationships/image" Target="../media/image58.jpg"/><Relationship Id="rId23" Type="http://schemas.openxmlformats.org/officeDocument/2006/relationships/image" Target="../media/image57.png"/><Relationship Id="rId10" Type="http://schemas.openxmlformats.org/officeDocument/2006/relationships/image" Target="../media/image71.jpg"/><Relationship Id="rId19" Type="http://schemas.openxmlformats.org/officeDocument/2006/relationships/image" Target="../media/image75.png"/><Relationship Id="rId4" Type="http://schemas.openxmlformats.org/officeDocument/2006/relationships/image" Target="../media/image69.png"/><Relationship Id="rId9" Type="http://schemas.openxmlformats.org/officeDocument/2006/relationships/image" Target="../media/image66.jpg"/><Relationship Id="rId14" Type="http://schemas.openxmlformats.org/officeDocument/2006/relationships/image" Target="../media/image64.jpg"/><Relationship Id="rId22" Type="http://schemas.openxmlformats.org/officeDocument/2006/relationships/image" Target="../media/image78.png"/><Relationship Id="rId27" Type="http://schemas.openxmlformats.org/officeDocument/2006/relationships/image" Target="../media/image67.jp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5.xml.rels><?xml version="1.0" encoding="UTF-8" standalone="yes"?>
<Relationships xmlns="http://schemas.openxmlformats.org/package/2006/relationships"><Relationship Id="rId2" Type="http://schemas.openxmlformats.org/officeDocument/2006/relationships/hyperlink" Target="https://learn.microsoft.com/en-us/partner-center/overview" TargetMode="Externa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image" Target="../media/image79.jpeg"/><Relationship Id="rId2" Type="http://schemas.openxmlformats.org/officeDocument/2006/relationships/notesSlide" Target="../notesSlides/notesSlide6.xml"/><Relationship Id="rId1" Type="http://schemas.openxmlformats.org/officeDocument/2006/relationships/slideLayout" Target="../slideLayouts/slideLayout82.xml"/></Relationships>
</file>

<file path=ppt/slides/_rels/slide17.xml.rels><?xml version="1.0" encoding="UTF-8" standalone="yes"?>
<Relationships xmlns="http://schemas.openxmlformats.org/package/2006/relationships"><Relationship Id="rId8" Type="http://schemas.openxmlformats.org/officeDocument/2006/relationships/hyperlink" Target="https://aka.ms/Copilot/Partner/OFT" TargetMode="External"/><Relationship Id="rId13" Type="http://schemas.openxmlformats.org/officeDocument/2006/relationships/hyperlink" Target="https://adoption.microsoft.com/en-us/copilot/success-kit/" TargetMode="External"/><Relationship Id="rId18" Type="http://schemas.openxmlformats.org/officeDocument/2006/relationships/hyperlink" Target="https://learn.microsoft.com/en-us/copilot/manage" TargetMode="External"/><Relationship Id="rId26" Type="http://schemas.openxmlformats.org/officeDocument/2006/relationships/hyperlink" Target="https://learn.microsoft.com/en-us/training/paths/empower-workforce-copilot-use-cases/" TargetMode="External"/><Relationship Id="rId3" Type="http://schemas.openxmlformats.org/officeDocument/2006/relationships/image" Target="../media/image8.png"/><Relationship Id="rId21" Type="http://schemas.openxmlformats.org/officeDocument/2006/relationships/hyperlink" Target="https://learn.microsoft.com/en-us/copilot/microsoft-365/microsoft-365-copilot-enable-users#send-welcome-email" TargetMode="External"/><Relationship Id="rId7" Type="http://schemas.openxmlformats.org/officeDocument/2006/relationships/hyperlink" Target="https://aka.ms/Copilot/Partner/ProactiveProposal" TargetMode="External"/><Relationship Id="rId12" Type="http://schemas.openxmlformats.org/officeDocument/2006/relationships/hyperlink" Target="https://cloudpartners.transform.microsoft.com/download?assetname=assets/Copilot-for-M365-SMB-Click-Through-Simulation-Demos.pptx&amp;download=1" TargetMode="External"/><Relationship Id="rId17" Type="http://schemas.openxmlformats.org/officeDocument/2006/relationships/hyperlink" Target="https://learn.microsoft.com/en-us/sharepoint/restricted-sharepoint-search" TargetMode="External"/><Relationship Id="rId25" Type="http://schemas.openxmlformats.org/officeDocument/2006/relationships/hyperlink" Target="https://events.microsoft.com/en-us/allevents/?search=Microsoft%20Copilot%20for%20Microsoft%20365%20Training&amp;language=English&amp;clientTimeZone=1" TargetMode="External"/><Relationship Id="rId2" Type="http://schemas.openxmlformats.org/officeDocument/2006/relationships/notesSlide" Target="../notesSlides/notesSlide7.xml"/><Relationship Id="rId16" Type="http://schemas.openxmlformats.org/officeDocument/2006/relationships/hyperlink" Target="https://www.microsoft.com/en-us/solutionassessments/safeedbackform" TargetMode="External"/><Relationship Id="rId20" Type="http://schemas.openxmlformats.org/officeDocument/2006/relationships/hyperlink" Target="https://learn.microsoft.com/en-us/copilot/microsoft-365/microsoft-365-copilot-setup" TargetMode="External"/><Relationship Id="rId1" Type="http://schemas.openxmlformats.org/officeDocument/2006/relationships/slideLayout" Target="../slideLayouts/slideLayout69.xml"/><Relationship Id="rId6" Type="http://schemas.openxmlformats.org/officeDocument/2006/relationships/hyperlink" Target="https://lighthouse.microsoft.com/" TargetMode="External"/><Relationship Id="rId11" Type="http://schemas.openxmlformats.org/officeDocument/2006/relationships/hyperlink" Target="https://partner.microsoft.com/en-us/dashboard/incentives/enrollment/summary" TargetMode="External"/><Relationship Id="rId24" Type="http://schemas.openxmlformats.org/officeDocument/2006/relationships/hyperlink" Target="https://adoption.microsoft.com/en-us/copilot-scenario-library/" TargetMode="External"/><Relationship Id="rId5" Type="http://schemas.openxmlformats.org/officeDocument/2006/relationships/hyperlink" Target="https://dmc.partner.microsoft.com/product-areas/6/campaigns/658" TargetMode="External"/><Relationship Id="rId15" Type="http://schemas.openxmlformats.org/officeDocument/2006/relationships/hyperlink" Target="https://cloudpartners.transform.microsoft.com/download?assetname=assets/Copilot-for-Microsoft365-SMB-Optimization-Assessment.xlsx&amp;download=1" TargetMode="External"/><Relationship Id="rId23" Type="http://schemas.openxmlformats.org/officeDocument/2006/relationships/hyperlink" Target="https://copilot.cloud.microsoft/" TargetMode="External"/><Relationship Id="rId10" Type="http://schemas.openxmlformats.org/officeDocument/2006/relationships/hyperlink" Target="https://cloudpartners.transform.microsoft.com/download?assetname=assets/Copilot-for-M365-CSP-Briefing-Kit.zip&amp;download=1" TargetMode="External"/><Relationship Id="rId19" Type="http://schemas.openxmlformats.org/officeDocument/2006/relationships/hyperlink" Target="https://adoption.microsoft.com/en-us/copilot/" TargetMode="External"/><Relationship Id="rId4" Type="http://schemas.openxmlformats.org/officeDocument/2006/relationships/hyperlink" Target="https://partner.microsoft.com/en-us/asset/collection/copilot-for-microsoft-365" TargetMode="External"/><Relationship Id="rId9" Type="http://schemas.openxmlformats.org/officeDocument/2006/relationships/hyperlink" Target="https://cloudpartners.transform.microsoft.com/download?assetname=assets/Copilot-for-Microsoft365-SMB-Customer-Pitch-Deck.pptx&amp;download=1" TargetMode="External"/><Relationship Id="rId14" Type="http://schemas.openxmlformats.org/officeDocument/2006/relationships/hyperlink" Target="https://aka.ms/Copilot/Partner/BusinessValue" TargetMode="External"/><Relationship Id="rId22" Type="http://schemas.openxmlformats.org/officeDocument/2006/relationships/hyperlink" Target="https://aka.ms/CopilotImmersionCSPLed" TargetMode="External"/><Relationship Id="rId27" Type="http://schemas.openxmlformats.org/officeDocument/2006/relationships/hyperlink" Target="https://learn.microsoft.com/en-us/viva/insights/org-team-insights/copilot-dashboard" TargetMode="Externa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9.xml.rels><?xml version="1.0" encoding="UTF-8" standalone="yes"?>
<Relationships xmlns="http://schemas.openxmlformats.org/package/2006/relationships"><Relationship Id="rId2" Type="http://schemas.openxmlformats.org/officeDocument/2006/relationships/image" Target="../media/image57.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hyperlink" Target="http://aka.ms/M365CopilotSMB-DMC" TargetMode="External"/><Relationship Id="rId2" Type="http://schemas.openxmlformats.org/officeDocument/2006/relationships/hyperlink" Target="https://aka.ms/M365CopilotSMB-PMC" TargetMode="Externa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80.jpe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81.png"/></Relationships>
</file>

<file path=ppt/slides/_rels/slide3.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0.xml"/></Relationships>
</file>

<file path=ppt/slides/_rels/slide5.xml.rels><?xml version="1.0" encoding="UTF-8" standalone="yes"?>
<Relationships xmlns="http://schemas.openxmlformats.org/package/2006/relationships"><Relationship Id="rId3" Type="http://schemas.openxmlformats.org/officeDocument/2006/relationships/image" Target="../media/image42.svg"/><Relationship Id="rId2" Type="http://schemas.openxmlformats.org/officeDocument/2006/relationships/image" Target="../media/image41.png"/><Relationship Id="rId1" Type="http://schemas.openxmlformats.org/officeDocument/2006/relationships/slideLayout" Target="../slideLayouts/slideLayout4.xml"/><Relationship Id="rId5" Type="http://schemas.openxmlformats.org/officeDocument/2006/relationships/image" Target="../media/image44.svg"/><Relationship Id="rId4" Type="http://schemas.openxmlformats.org/officeDocument/2006/relationships/image" Target="../media/image43.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7.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notesSlide" Target="../notesSlides/notesSlide2.xml"/><Relationship Id="rId1" Type="http://schemas.openxmlformats.org/officeDocument/2006/relationships/slideLayout" Target="../slideLayouts/slideLayout76.xml"/><Relationship Id="rId5" Type="http://schemas.openxmlformats.org/officeDocument/2006/relationships/image" Target="../media/image47.jpeg"/><Relationship Id="rId4" Type="http://schemas.openxmlformats.org/officeDocument/2006/relationships/image" Target="../media/image46.jpeg"/></Relationships>
</file>

<file path=ppt/slides/_rels/slide8.xml.rels><?xml version="1.0" encoding="UTF-8" standalone="yes"?>
<Relationships xmlns="http://schemas.openxmlformats.org/package/2006/relationships"><Relationship Id="rId8" Type="http://schemas.openxmlformats.org/officeDocument/2006/relationships/image" Target="../media/image53.svg"/><Relationship Id="rId3" Type="http://schemas.openxmlformats.org/officeDocument/2006/relationships/image" Target="../media/image48.png"/><Relationship Id="rId7" Type="http://schemas.openxmlformats.org/officeDocument/2006/relationships/image" Target="../media/image52.png"/><Relationship Id="rId2" Type="http://schemas.openxmlformats.org/officeDocument/2006/relationships/notesSlide" Target="../notesSlides/notesSlide3.xml"/><Relationship Id="rId1" Type="http://schemas.openxmlformats.org/officeDocument/2006/relationships/slideLayout" Target="../slideLayouts/slideLayout79.xml"/><Relationship Id="rId6" Type="http://schemas.openxmlformats.org/officeDocument/2006/relationships/image" Target="../media/image51.svg"/><Relationship Id="rId5" Type="http://schemas.openxmlformats.org/officeDocument/2006/relationships/image" Target="../media/image50.png"/><Relationship Id="rId4" Type="http://schemas.openxmlformats.org/officeDocument/2006/relationships/image" Target="../media/image49.sv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6.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FFF8F3"/>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7C04F4-D44B-034E-BDA3-B1A28177F4AC}"/>
              </a:ext>
            </a:extLst>
          </p:cNvPr>
          <p:cNvSpPr>
            <a:spLocks noGrp="1"/>
          </p:cNvSpPr>
          <p:nvPr>
            <p:ph type="title"/>
          </p:nvPr>
        </p:nvSpPr>
        <p:spPr>
          <a:xfrm>
            <a:off x="547602" y="1774701"/>
            <a:ext cx="4631500" cy="2292935"/>
          </a:xfrm>
        </p:spPr>
        <p:txBody>
          <a:bodyPr/>
          <a:lstStyle/>
          <a:p>
            <a:r>
              <a:rPr lang="en-US" sz="3300" dirty="0">
                <a:solidFill>
                  <a:schemeClr val="bg1"/>
                </a:solidFill>
                <a:cs typeface="Segoe UI"/>
              </a:rPr>
              <a:t>Microsoft 365 Copilot SMB</a:t>
            </a:r>
            <a:br>
              <a:rPr lang="en-US" sz="3300" dirty="0">
                <a:solidFill>
                  <a:schemeClr val="bg1"/>
                </a:solidFill>
                <a:cs typeface="Segoe UI"/>
              </a:rPr>
            </a:br>
            <a:br>
              <a:rPr lang="en-US" sz="3300" dirty="0">
                <a:highlight>
                  <a:srgbClr val="00FF00"/>
                </a:highlight>
                <a:cs typeface="Segoe UI"/>
              </a:rPr>
            </a:br>
            <a:r>
              <a:rPr lang="en-US" sz="2500" dirty="0">
                <a:solidFill>
                  <a:srgbClr val="463668"/>
                </a:solidFill>
                <a:cs typeface="Segoe UI"/>
              </a:rPr>
              <a:t>Campaign-in-a-Box </a:t>
            </a:r>
            <a:br>
              <a:rPr lang="en-US" sz="2500" dirty="0">
                <a:solidFill>
                  <a:srgbClr val="463668"/>
                </a:solidFill>
                <a:cs typeface="Segoe UI"/>
              </a:rPr>
            </a:br>
            <a:r>
              <a:rPr lang="en-US" sz="2500" dirty="0">
                <a:solidFill>
                  <a:srgbClr val="463668"/>
                </a:solidFill>
                <a:cs typeface="Segoe UI"/>
              </a:rPr>
              <a:t>Execution Guide</a:t>
            </a:r>
            <a:endParaRPr lang="en-US" dirty="0">
              <a:solidFill>
                <a:srgbClr val="463668"/>
              </a:solidFill>
            </a:endParaRPr>
          </a:p>
        </p:txBody>
      </p:sp>
      <p:sp>
        <p:nvSpPr>
          <p:cNvPr id="3" name="Text Placeholder 2">
            <a:extLst>
              <a:ext uri="{FF2B5EF4-FFF2-40B4-BE49-F238E27FC236}">
                <a16:creationId xmlns:a16="http://schemas.microsoft.com/office/drawing/2014/main" id="{8979BC2D-2378-144D-8779-2C4A3D32B56B}"/>
              </a:ext>
            </a:extLst>
          </p:cNvPr>
          <p:cNvSpPr>
            <a:spLocks noGrp="1"/>
          </p:cNvSpPr>
          <p:nvPr>
            <p:ph type="body" sz="quarter" idx="12"/>
          </p:nvPr>
        </p:nvSpPr>
        <p:spPr>
          <a:xfrm>
            <a:off x="547602" y="4530145"/>
            <a:ext cx="3330082" cy="923330"/>
          </a:xfrm>
        </p:spPr>
        <p:txBody>
          <a:bodyPr/>
          <a:lstStyle/>
          <a:p>
            <a:r>
              <a:rPr lang="en-US" sz="2000" dirty="0">
                <a:solidFill>
                  <a:schemeClr val="bg1">
                    <a:lumMod val="65000"/>
                    <a:lumOff val="35000"/>
                  </a:schemeClr>
                </a:solidFill>
              </a:rPr>
              <a:t>Partner marketing resources to generate interest and qualify intent</a:t>
            </a:r>
          </a:p>
        </p:txBody>
      </p:sp>
      <p:sp>
        <p:nvSpPr>
          <p:cNvPr id="9" name="Text Placeholder 2">
            <a:extLst>
              <a:ext uri="{FF2B5EF4-FFF2-40B4-BE49-F238E27FC236}">
                <a16:creationId xmlns:a16="http://schemas.microsoft.com/office/drawing/2014/main" id="{BB1421B8-FE34-FDB7-4CE2-D913D17E7C66}"/>
              </a:ext>
            </a:extLst>
          </p:cNvPr>
          <p:cNvSpPr txBox="1">
            <a:spLocks/>
          </p:cNvSpPr>
          <p:nvPr/>
        </p:nvSpPr>
        <p:spPr>
          <a:xfrm>
            <a:off x="547602" y="5915985"/>
            <a:ext cx="2551198" cy="246221"/>
          </a:xfrm>
          <a:prstGeom prst="rect">
            <a:avLst/>
          </a:prstGeom>
          <a:noFill/>
        </p:spPr>
        <p:txBody>
          <a:bodyPr vert="horz" wrap="square" lIns="0" tIns="0" rIns="0" bIns="0" rtlCol="0">
            <a:spAutoFit/>
          </a:bodyPr>
          <a:lstStyle>
            <a:lvl1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2200" kern="1200" spc="0" baseline="0">
                <a:solidFill>
                  <a:schemeClr val="tx1"/>
                </a:solidFill>
                <a:latin typeface="+mn-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1"/>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1600" dirty="0">
                <a:solidFill>
                  <a:schemeClr val="bg1">
                    <a:lumMod val="65000"/>
                    <a:lumOff val="35000"/>
                  </a:schemeClr>
                </a:solidFill>
              </a:rPr>
              <a:t>September 2024</a:t>
            </a:r>
          </a:p>
        </p:txBody>
      </p:sp>
      <p:pic>
        <p:nvPicPr>
          <p:cNvPr id="11" name="Picture 10" descr="A black background with white text&#10;&#10;Description automatically generated">
            <a:extLst>
              <a:ext uri="{FF2B5EF4-FFF2-40B4-BE49-F238E27FC236}">
                <a16:creationId xmlns:a16="http://schemas.microsoft.com/office/drawing/2014/main" id="{6DF82392-FEE4-A4B1-8650-1D1F5DE5E92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47602" y="695794"/>
            <a:ext cx="1352534" cy="218837"/>
          </a:xfrm>
          <a:prstGeom prst="rect">
            <a:avLst/>
          </a:prstGeom>
        </p:spPr>
      </p:pic>
      <p:pic>
        <p:nvPicPr>
          <p:cNvPr id="4" name="Picture 3">
            <a:extLst>
              <a:ext uri="{FF2B5EF4-FFF2-40B4-BE49-F238E27FC236}">
                <a16:creationId xmlns:a16="http://schemas.microsoft.com/office/drawing/2014/main" id="{350E5E9A-515B-95FF-B25C-014301F35A5F}"/>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6096000" y="1"/>
            <a:ext cx="6095185" cy="6858000"/>
          </a:xfrm>
          <a:prstGeom prst="rect">
            <a:avLst/>
          </a:prstGeom>
        </p:spPr>
      </p:pic>
    </p:spTree>
    <p:extLst>
      <p:ext uri="{BB962C8B-B14F-4D97-AF65-F5344CB8AC3E}">
        <p14:creationId xmlns:p14="http://schemas.microsoft.com/office/powerpoint/2010/main" val="11118584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FC2FBC2-FC07-D0FD-6D57-CD1AAD678CA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0485914-65E7-999C-C3B1-3B9D3073EACB}"/>
              </a:ext>
            </a:extLst>
          </p:cNvPr>
          <p:cNvSpPr>
            <a:spLocks noGrp="1"/>
          </p:cNvSpPr>
          <p:nvPr>
            <p:ph type="title"/>
          </p:nvPr>
        </p:nvSpPr>
        <p:spPr/>
        <p:txBody>
          <a:bodyPr/>
          <a:lstStyle/>
          <a:p>
            <a:r>
              <a:rPr lang="en-US" dirty="0"/>
              <a:t>Campaign and solution play messaging</a:t>
            </a:r>
          </a:p>
        </p:txBody>
      </p:sp>
      <p:sp>
        <p:nvSpPr>
          <p:cNvPr id="4" name="Text Placeholder 2">
            <a:extLst>
              <a:ext uri="{FF2B5EF4-FFF2-40B4-BE49-F238E27FC236}">
                <a16:creationId xmlns:a16="http://schemas.microsoft.com/office/drawing/2014/main" id="{E18ADF8F-AFAB-CFA2-1E76-9639A0D51860}"/>
              </a:ext>
            </a:extLst>
          </p:cNvPr>
          <p:cNvSpPr txBox="1">
            <a:spLocks/>
          </p:cNvSpPr>
          <p:nvPr/>
        </p:nvSpPr>
        <p:spPr>
          <a:xfrm>
            <a:off x="683831" y="1355387"/>
            <a:ext cx="5228246" cy="5129609"/>
          </a:xfrm>
          <a:prstGeom prst="rect">
            <a:avLst/>
          </a:prstGeom>
        </p:spPr>
        <p:txBody>
          <a:bodyPr vert="horz" wrap="square" lIns="0" tIns="0" rIns="0" bIns="0" rtlCol="0" anchor="t">
            <a:spAutoFit/>
          </a:bodyPr>
          <a:lst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solidFill>
                  <a:schemeClr val="tx1"/>
                </a:solidFill>
                <a:latin typeface="+mn-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1"/>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932742" rtl="0" eaLnBrk="1" fontAlgn="auto" latinLnBrk="0" hangingPunct="1">
              <a:lnSpc>
                <a:spcPct val="100000"/>
              </a:lnSpc>
              <a:spcBef>
                <a:spcPts val="0"/>
              </a:spcBef>
              <a:spcAft>
                <a:spcPts val="800"/>
              </a:spcAft>
              <a:buClrTx/>
              <a:buSzPct val="90000"/>
              <a:buFont typeface="Wingdings" panose="05000000000000000000" pitchFamily="2" charset="2"/>
              <a:buNone/>
              <a:tabLst/>
              <a:defRPr/>
            </a:pPr>
            <a:r>
              <a:rPr kumimoji="0" lang="en-US" sz="1400" b="0" i="0" u="none" strike="noStrike" kern="1200" cap="none" spc="0" normalizeH="0" baseline="0" noProof="0" dirty="0">
                <a:ln>
                  <a:noFill/>
                </a:ln>
                <a:solidFill>
                  <a:srgbClr val="463668"/>
                </a:solidFill>
                <a:effectLst/>
                <a:uLnTx/>
                <a:uFillTx/>
                <a:latin typeface="Segoe UI Semibold"/>
                <a:ea typeface="+mn-ea"/>
                <a:cs typeface="Segoe UI"/>
              </a:rPr>
              <a:t>Partner-facing MPF</a:t>
            </a:r>
          </a:p>
          <a:p>
            <a:pPr marL="0" marR="0" lvl="0" indent="0" algn="l" defTabSz="932742" rtl="0" eaLnBrk="1" fontAlgn="auto" latinLnBrk="0" hangingPunct="1">
              <a:lnSpc>
                <a:spcPct val="100000"/>
              </a:lnSpc>
              <a:spcBef>
                <a:spcPts val="0"/>
              </a:spcBef>
              <a:spcAft>
                <a:spcPts val="800"/>
              </a:spcAft>
              <a:buClrTx/>
              <a:buSzPct val="90000"/>
              <a:buFont typeface="Wingdings" panose="05000000000000000000" pitchFamily="2" charset="2"/>
              <a:buNone/>
              <a:tabLst/>
              <a:defRPr/>
            </a:pPr>
            <a:r>
              <a:rPr kumimoji="0" lang="en-US" sz="1400" b="0" i="0" u="none" strike="noStrike" kern="1200" cap="none" spc="0" normalizeH="0" baseline="0" noProof="0" dirty="0">
                <a:ln>
                  <a:noFill/>
                </a:ln>
                <a:solidFill>
                  <a:srgbClr val="000000"/>
                </a:solidFill>
                <a:effectLst/>
                <a:uLnTx/>
                <a:uFillTx/>
                <a:latin typeface="Segoe UI"/>
                <a:ea typeface="+mn-ea"/>
                <a:cs typeface="Segoe UI"/>
              </a:rPr>
              <a:t>If you are looking for additional audience information and messaging that can be used when talking about Microsoft 365 Copilot, we have included a partner-facing messaging and positioning framework (MPF) in this campaign. The partner-facing MPF includes:</a:t>
            </a:r>
          </a:p>
          <a:p>
            <a:pPr marL="228600" marR="0" lvl="0" indent="-228600" algn="l" defTabSz="932742" rtl="0" eaLnBrk="1" fontAlgn="auto" latinLnBrk="0" hangingPunct="1">
              <a:lnSpc>
                <a:spcPct val="100000"/>
              </a:lnSpc>
              <a:spcBef>
                <a:spcPts val="0"/>
              </a:spcBef>
              <a:buClrTx/>
              <a:buSzPct val="90000"/>
              <a:buFont typeface="Wingdings" panose="05000000000000000000" pitchFamily="2" charset="2"/>
              <a:buChar char=""/>
              <a:tabLst/>
              <a:defRPr/>
            </a:pPr>
            <a:r>
              <a:rPr kumimoji="0" lang="en-US" sz="1400" b="0" i="0" u="none" strike="noStrike" kern="1200" cap="none" spc="0" normalizeH="0" baseline="0" noProof="0" dirty="0">
                <a:ln>
                  <a:noFill/>
                </a:ln>
                <a:solidFill>
                  <a:srgbClr val="000000"/>
                </a:solidFill>
                <a:effectLst/>
                <a:uLnTx/>
                <a:uFillTx/>
                <a:latin typeface="Segoe UI"/>
                <a:ea typeface="+mn-ea"/>
                <a:cs typeface="Segoe UI"/>
              </a:rPr>
              <a:t>Audience segmentation.</a:t>
            </a:r>
          </a:p>
          <a:p>
            <a:pPr marL="228600" marR="0" lvl="0" indent="-228600" algn="l" defTabSz="932742" rtl="0" eaLnBrk="1" fontAlgn="auto" latinLnBrk="0" hangingPunct="1">
              <a:lnSpc>
                <a:spcPct val="100000"/>
              </a:lnSpc>
              <a:spcBef>
                <a:spcPts val="0"/>
              </a:spcBef>
              <a:buClrTx/>
              <a:buSzPct val="90000"/>
              <a:buFont typeface="Wingdings" panose="05000000000000000000" pitchFamily="2" charset="2"/>
              <a:buChar char=""/>
              <a:tabLst/>
              <a:defRPr/>
            </a:pPr>
            <a:r>
              <a:rPr kumimoji="0" lang="en-US" sz="1400" b="0" i="0" u="none" strike="noStrike" kern="1200" cap="none" spc="0" normalizeH="0" baseline="0" noProof="0" dirty="0">
                <a:ln>
                  <a:noFill/>
                </a:ln>
                <a:solidFill>
                  <a:srgbClr val="000000"/>
                </a:solidFill>
                <a:effectLst/>
                <a:uLnTx/>
                <a:uFillTx/>
                <a:latin typeface="Segoe UI"/>
                <a:ea typeface="+mn-ea"/>
                <a:cs typeface="Segoe UI"/>
              </a:rPr>
              <a:t>Market research and context.</a:t>
            </a:r>
          </a:p>
          <a:p>
            <a:pPr marL="228600" marR="0" lvl="0" indent="-228600" algn="l" defTabSz="932742" rtl="0" eaLnBrk="1" fontAlgn="auto" latinLnBrk="0" hangingPunct="1">
              <a:lnSpc>
                <a:spcPct val="100000"/>
              </a:lnSpc>
              <a:spcBef>
                <a:spcPts val="0"/>
              </a:spcBef>
              <a:buClrTx/>
              <a:buSzPct val="90000"/>
              <a:buFont typeface="Wingdings" panose="05000000000000000000" pitchFamily="2" charset="2"/>
              <a:buChar char=""/>
              <a:tabLst/>
              <a:defRPr/>
            </a:pPr>
            <a:r>
              <a:rPr kumimoji="0" lang="en-US" sz="1400" b="0" i="0" u="none" strike="noStrike" kern="1200" cap="none" spc="0" normalizeH="0" baseline="0" noProof="0" dirty="0">
                <a:ln>
                  <a:noFill/>
                </a:ln>
                <a:solidFill>
                  <a:srgbClr val="000000"/>
                </a:solidFill>
                <a:effectLst/>
                <a:uLnTx/>
                <a:uFillTx/>
                <a:latin typeface="Segoe UI"/>
                <a:ea typeface="+mn-ea"/>
                <a:cs typeface="Segoe UI"/>
              </a:rPr>
              <a:t>SMB pain points and needs.</a:t>
            </a:r>
          </a:p>
          <a:p>
            <a:pPr marL="228600" marR="0" lvl="0" indent="-228600" algn="l" defTabSz="932742" rtl="0" eaLnBrk="1" fontAlgn="auto" latinLnBrk="0" hangingPunct="1">
              <a:lnSpc>
                <a:spcPct val="100000"/>
              </a:lnSpc>
              <a:spcBef>
                <a:spcPts val="0"/>
              </a:spcBef>
              <a:spcAft>
                <a:spcPts val="800"/>
              </a:spcAft>
              <a:buClrTx/>
              <a:buSzPct val="90000"/>
              <a:buFont typeface="Wingdings" panose="05000000000000000000" pitchFamily="2" charset="2"/>
              <a:buChar char=""/>
              <a:tabLst/>
              <a:defRPr/>
            </a:pPr>
            <a:r>
              <a:rPr kumimoji="0" lang="en-US" sz="1400" b="0" i="0" u="none" strike="noStrike" kern="1200" cap="none" spc="0" normalizeH="0" baseline="0" noProof="0" dirty="0">
                <a:ln>
                  <a:noFill/>
                </a:ln>
                <a:solidFill>
                  <a:srgbClr val="000000"/>
                </a:solidFill>
                <a:effectLst/>
                <a:uLnTx/>
                <a:uFillTx/>
                <a:latin typeface="Segoe UI"/>
                <a:ea typeface="+mn-ea"/>
                <a:cs typeface="Segoe UI"/>
              </a:rPr>
              <a:t>Copy that can be used in your own marketing collateral and conversations with customers.</a:t>
            </a:r>
          </a:p>
          <a:p>
            <a:pPr marL="228600" marR="0" lvl="0" indent="-228600" algn="l" defTabSz="932742" rtl="0" eaLnBrk="1" fontAlgn="auto" latinLnBrk="0" hangingPunct="1">
              <a:lnSpc>
                <a:spcPct val="100000"/>
              </a:lnSpc>
              <a:spcBef>
                <a:spcPts val="0"/>
              </a:spcBef>
              <a:spcAft>
                <a:spcPts val="800"/>
              </a:spcAft>
              <a:buClrTx/>
              <a:buSzPct val="90000"/>
              <a:buFont typeface="Wingdings" panose="05000000000000000000" pitchFamily="2" charset="2"/>
              <a:buChar char=""/>
              <a:tabLst/>
              <a:defRPr/>
            </a:pPr>
            <a:endParaRPr kumimoji="0" lang="en-US" sz="1400" b="0" i="0" u="none" strike="noStrike" kern="1200" cap="none" spc="0" normalizeH="0" baseline="0" noProof="0" dirty="0">
              <a:ln>
                <a:noFill/>
              </a:ln>
              <a:solidFill>
                <a:srgbClr val="000000"/>
              </a:solidFill>
              <a:effectLst/>
              <a:uLnTx/>
              <a:uFillTx/>
              <a:latin typeface="Segoe UI"/>
              <a:ea typeface="+mn-ea"/>
              <a:cs typeface="Segoe UI"/>
            </a:endParaRPr>
          </a:p>
          <a:p>
            <a:pPr marL="0" marR="0" lvl="0" indent="0" algn="l" defTabSz="932742" rtl="0" eaLnBrk="1" fontAlgn="auto" latinLnBrk="0" hangingPunct="1">
              <a:lnSpc>
                <a:spcPct val="100000"/>
              </a:lnSpc>
              <a:spcBef>
                <a:spcPts val="0"/>
              </a:spcBef>
              <a:spcAft>
                <a:spcPts val="800"/>
              </a:spcAft>
              <a:buClrTx/>
              <a:buSzPct val="90000"/>
              <a:buFont typeface="Wingdings" panose="05000000000000000000" pitchFamily="2" charset="2"/>
              <a:buNone/>
              <a:tabLst/>
              <a:defRPr/>
            </a:pPr>
            <a:r>
              <a:rPr kumimoji="0" lang="en-US" sz="1400" b="0" i="0" u="none" strike="noStrike" kern="1200" cap="none" spc="0" normalizeH="0" baseline="0" noProof="0" dirty="0">
                <a:ln>
                  <a:noFill/>
                </a:ln>
                <a:solidFill>
                  <a:srgbClr val="463668"/>
                </a:solidFill>
                <a:effectLst/>
                <a:uLnTx/>
                <a:uFillTx/>
                <a:latin typeface="Segoe UI Semibold"/>
                <a:ea typeface="+mn-ea"/>
                <a:cs typeface="Segoe UI"/>
              </a:rPr>
              <a:t>Messaging guidance</a:t>
            </a:r>
          </a:p>
          <a:p>
            <a:pPr marL="0" marR="0" lvl="0" indent="0" algn="l" defTabSz="932742" rtl="0" eaLnBrk="1" fontAlgn="auto" latinLnBrk="0" hangingPunct="1">
              <a:lnSpc>
                <a:spcPct val="100000"/>
              </a:lnSpc>
              <a:spcBef>
                <a:spcPts val="0"/>
              </a:spcBef>
              <a:spcAft>
                <a:spcPts val="800"/>
              </a:spcAft>
              <a:buClrTx/>
              <a:buSzPct val="90000"/>
              <a:buFont typeface="Wingdings" panose="05000000000000000000" pitchFamily="2" charset="2"/>
              <a:buNone/>
              <a:tabLst/>
              <a:defRPr/>
            </a:pPr>
            <a:r>
              <a:rPr kumimoji="0" lang="en-US" sz="1400" b="0" i="0" u="none" strike="noStrike" kern="1200" cap="none" spc="0" normalizeH="0" baseline="0" noProof="0" dirty="0">
                <a:ln>
                  <a:noFill/>
                </a:ln>
                <a:solidFill>
                  <a:srgbClr val="000000"/>
                </a:solidFill>
                <a:effectLst/>
                <a:uLnTx/>
                <a:uFillTx/>
                <a:latin typeface="Segoe UI"/>
                <a:ea typeface="+mn-ea"/>
                <a:cs typeface="Segoe UI"/>
              </a:rPr>
              <a:t>For this audience, we recommend taking a role-based approach to messaging as we have done in the nurture assets of this campaign. When you take a role-based approach with the SMB audience it allows you to focus on role-based use cases that lead to higher adoption, and ultimately, more seats being purchased for Microsoft 365 Copilot. It also allows you to highlight your expertise on the pain points that users and decision makers are looking to solve with a new solution.</a:t>
            </a:r>
          </a:p>
        </p:txBody>
      </p:sp>
      <p:pic>
        <p:nvPicPr>
          <p:cNvPr id="3" name="Picture 2" descr="A person sitting at a desk working on a computer&#10;&#10;Description automatically generated">
            <a:extLst>
              <a:ext uri="{FF2B5EF4-FFF2-40B4-BE49-F238E27FC236}">
                <a16:creationId xmlns:a16="http://schemas.microsoft.com/office/drawing/2014/main" id="{FCF19EB3-7BF7-7527-8EBB-D5303491179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217127" y="1355387"/>
            <a:ext cx="3888087" cy="5037276"/>
          </a:xfrm>
          <a:prstGeom prst="rect">
            <a:avLst/>
          </a:prstGeom>
          <a:effectLst>
            <a:outerShdw blurRad="203200" algn="ctr" rotWithShape="0">
              <a:prstClr val="black">
                <a:alpha val="15000"/>
              </a:prstClr>
            </a:outerShdw>
          </a:effectLst>
        </p:spPr>
      </p:pic>
    </p:spTree>
    <p:extLst>
      <p:ext uri="{BB962C8B-B14F-4D97-AF65-F5344CB8AC3E}">
        <p14:creationId xmlns:p14="http://schemas.microsoft.com/office/powerpoint/2010/main" val="4240139582"/>
      </p:ext>
    </p:extLst>
  </p:cSld>
  <p:clrMapOvr>
    <a:masterClrMapping/>
  </p:clrMapOvr>
  <p:transition>
    <p:fade/>
  </p:transition>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463668"/>
        </a:solidFill>
        <a:effectLst/>
      </p:bgPr>
    </p:bg>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8D7962B6-AD2B-595F-CDE7-EA1A05544684}"/>
              </a:ext>
            </a:extLst>
          </p:cNvPr>
          <p:cNvSpPr>
            <a:spLocks noGrp="1"/>
          </p:cNvSpPr>
          <p:nvPr>
            <p:ph type="title"/>
          </p:nvPr>
        </p:nvSpPr>
        <p:spPr>
          <a:xfrm>
            <a:off x="592741" y="3152001"/>
            <a:ext cx="9866313" cy="553998"/>
          </a:xfrm>
        </p:spPr>
        <p:txBody>
          <a:bodyPr/>
          <a:lstStyle/>
          <a:p>
            <a:r>
              <a:rPr lang="en-US" dirty="0">
                <a:solidFill>
                  <a:schemeClr val="tx1"/>
                </a:solidFill>
              </a:rPr>
              <a:t>Build </a:t>
            </a:r>
            <a:r>
              <a:rPr lang="en-US" dirty="0">
                <a:solidFill>
                  <a:srgbClr val="C5B3E3"/>
                </a:solidFill>
              </a:rPr>
              <a:t>your campaign</a:t>
            </a:r>
          </a:p>
        </p:txBody>
      </p:sp>
    </p:spTree>
    <p:extLst>
      <p:ext uri="{BB962C8B-B14F-4D97-AF65-F5344CB8AC3E}">
        <p14:creationId xmlns:p14="http://schemas.microsoft.com/office/powerpoint/2010/main" val="2302213277"/>
      </p:ext>
    </p:extLst>
  </p:cSld>
  <p:clrMapOvr>
    <a:masterClrMapping/>
  </p:clrMapOvr>
  <p:transition>
    <p:fade/>
  </p:transition>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FFF8F3"/>
        </a:solidFill>
        <a:effectLst/>
      </p:bgPr>
    </p:bg>
    <p:spTree>
      <p:nvGrpSpPr>
        <p:cNvPr id="1" name=""/>
        <p:cNvGrpSpPr/>
        <p:nvPr/>
      </p:nvGrpSpPr>
      <p:grpSpPr>
        <a:xfrm>
          <a:off x="0" y="0"/>
          <a:ext cx="0" cy="0"/>
          <a:chOff x="0" y="0"/>
          <a:chExt cx="0" cy="0"/>
        </a:xfrm>
      </p:grpSpPr>
      <p:sp>
        <p:nvSpPr>
          <p:cNvPr id="22" name="Title 1">
            <a:extLst>
              <a:ext uri="{FF2B5EF4-FFF2-40B4-BE49-F238E27FC236}">
                <a16:creationId xmlns:a16="http://schemas.microsoft.com/office/drawing/2014/main" id="{57D876C6-AC23-0EC3-ADC5-AEE966B820B6}"/>
              </a:ext>
            </a:extLst>
          </p:cNvPr>
          <p:cNvSpPr txBox="1">
            <a:spLocks noGrp="1"/>
          </p:cNvSpPr>
          <p:nvPr>
            <p:ph type="title"/>
          </p:nvPr>
        </p:nvSpPr>
        <p:spPr>
          <a:prstGeom prst="rect">
            <a:avLst/>
          </a:prstGeom>
          <a:noFill/>
          <a:ln>
            <a:noFill/>
            <a:prstDash/>
          </a:ln>
          <a:effectLst/>
        </p:spPr>
        <p:txBody>
          <a:bodyPr rot="0" spcFirstLastPara="0" vertOverflow="overflow" horzOverflow="overflow" vert="horz" wrap="square" lIns="0" tIns="45720" rIns="91440" bIns="45720" numCol="1" spcCol="0" rtlCol="0" fromWordArt="0" anchor="t" anchorCtr="0" forceAA="0" compatLnSpc="1">
            <a:prstTxWarp prst="textNoShape">
              <a:avLst/>
            </a:prstTxWarp>
            <a:noAutofit/>
          </a:bodyPr>
          <a:lstStyle>
            <a:lvl1pPr algn="l" defTabSz="932742" rtl="0" eaLnBrk="1" latinLnBrk="0" hangingPunct="1">
              <a:lnSpc>
                <a:spcPct val="100000"/>
              </a:lnSpc>
              <a:spcBef>
                <a:spcPct val="0"/>
              </a:spcBef>
              <a:buNone/>
              <a:defRPr lang="en-US" sz="3600" b="0" kern="1200" cap="none" spc="-50" baseline="0" dirty="0" smtClean="0">
                <a:ln w="3175">
                  <a:noFill/>
                </a:ln>
                <a:solidFill>
                  <a:schemeClr val="tx1"/>
                </a:solidFill>
                <a:effectLst/>
                <a:latin typeface="+mj-lt"/>
                <a:ea typeface="+mn-ea"/>
                <a:cs typeface="Segoe UI" pitchFamily="34" charset="0"/>
              </a:defRPr>
            </a:lvl1pPr>
          </a:lstStyle>
          <a:p>
            <a:pPr marL="0" marR="0" lvl="0" indent="0" algn="l" defTabSz="932742" rtl="0" eaLnBrk="1" fontAlgn="auto" latinLnBrk="0" hangingPunct="1">
              <a:lnSpc>
                <a:spcPct val="100000"/>
              </a:lnSpc>
              <a:spcBef>
                <a:spcPct val="0"/>
              </a:spcBef>
              <a:spcAft>
                <a:spcPts val="0"/>
              </a:spcAft>
              <a:buClrTx/>
              <a:buSzTx/>
              <a:buFontTx/>
              <a:buNone/>
              <a:tabLst/>
              <a:defRPr/>
            </a:pPr>
            <a:r>
              <a:rPr lang="en-US" sz="2800" dirty="0"/>
              <a:t>Demand Generation Campaign Journey</a:t>
            </a:r>
            <a:r>
              <a:rPr kumimoji="0" lang="en-US" sz="2400" b="0" i="0" u="none" strike="noStrike" kern="1200" cap="none" spc="-50" normalizeH="0" baseline="0" noProof="0" dirty="0">
                <a:ln w="3175">
                  <a:noFill/>
                </a:ln>
                <a:solidFill>
                  <a:schemeClr val="tx1"/>
                </a:solidFill>
                <a:effectLst/>
                <a:uLnTx/>
                <a:uFillTx/>
                <a:latin typeface="+mj-lt"/>
                <a:ea typeface="+mn-ea"/>
                <a:cs typeface="Segoe UI" pitchFamily="34" charset="0"/>
              </a:rPr>
              <a:t> </a:t>
            </a:r>
          </a:p>
        </p:txBody>
      </p:sp>
      <p:sp>
        <p:nvSpPr>
          <p:cNvPr id="23" name="TextBox 22">
            <a:extLst>
              <a:ext uri="{FF2B5EF4-FFF2-40B4-BE49-F238E27FC236}">
                <a16:creationId xmlns:a16="http://schemas.microsoft.com/office/drawing/2014/main" id="{64F5843E-29DE-0EB9-E7AF-8E9D43213E3C}"/>
              </a:ext>
            </a:extLst>
          </p:cNvPr>
          <p:cNvSpPr txBox="1"/>
          <p:nvPr/>
        </p:nvSpPr>
        <p:spPr>
          <a:xfrm>
            <a:off x="584200" y="938959"/>
            <a:ext cx="8323325" cy="215444"/>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000000"/>
                </a:solidFill>
                <a:effectLst/>
                <a:uLnTx/>
                <a:uFillTx/>
                <a:latin typeface="Segoe UI"/>
                <a:ea typeface="+mn-ea"/>
                <a:cs typeface="+mn-cs"/>
              </a:rPr>
              <a:t>Sequence your campaign with the following marketing touchpoints, using templates in the asset library.</a:t>
            </a:r>
          </a:p>
        </p:txBody>
      </p:sp>
      <p:sp>
        <p:nvSpPr>
          <p:cNvPr id="14" name="Google Shape;582;p2">
            <a:extLst>
              <a:ext uri="{FF2B5EF4-FFF2-40B4-BE49-F238E27FC236}">
                <a16:creationId xmlns:a16="http://schemas.microsoft.com/office/drawing/2014/main" id="{ACD8E6FB-A692-35B5-A8D8-CE22B8DE2195}"/>
              </a:ext>
            </a:extLst>
          </p:cNvPr>
          <p:cNvSpPr/>
          <p:nvPr/>
        </p:nvSpPr>
        <p:spPr>
          <a:xfrm>
            <a:off x="584200" y="1219321"/>
            <a:ext cx="2651760" cy="274320"/>
          </a:xfrm>
          <a:prstGeom prst="rect">
            <a:avLst/>
          </a:prstGeom>
          <a:solidFill>
            <a:schemeClr val="accent1"/>
          </a:solidFill>
          <a:ln>
            <a:noFill/>
          </a:ln>
        </p:spPr>
        <p:txBody>
          <a:bodyPr spcFirstLastPara="1" wrap="square" lIns="91425" tIns="45700" rIns="91425" bIns="45700" anchor="ctr" anchorCtr="0">
            <a:noAutofit/>
          </a:bodyPr>
          <a:lstStyle/>
          <a:p>
            <a:pPr marL="0" marR="0" lvl="0" indent="0" defTabSz="914400" rtl="0" eaLnBrk="1" fontAlgn="auto" latinLnBrk="0" hangingPunct="1">
              <a:lnSpc>
                <a:spcPct val="100000"/>
              </a:lnSpc>
              <a:spcBef>
                <a:spcPts val="0"/>
              </a:spcBef>
              <a:spcAft>
                <a:spcPts val="0"/>
              </a:spcAft>
              <a:buClr>
                <a:srgbClr val="FFFFFF"/>
              </a:buClr>
              <a:buSzPts val="800"/>
              <a:buFont typeface="Arial"/>
              <a:buNone/>
              <a:tabLst/>
              <a:defRPr/>
            </a:pPr>
            <a:r>
              <a:rPr kumimoji="0" lang="en-US" sz="1067" b="0" i="0" u="none" strike="noStrike" kern="1200" cap="none" spc="0" normalizeH="0" baseline="0" noProof="0">
                <a:ln>
                  <a:noFill/>
                </a:ln>
                <a:solidFill>
                  <a:schemeClr val="bg1"/>
                </a:solidFill>
                <a:effectLst/>
                <a:uLnTx/>
                <a:uFillTx/>
                <a:latin typeface="+mj-lt"/>
                <a:ea typeface="Arial"/>
                <a:cs typeface="Arial" panose="020B0604020202020204" pitchFamily="34" charset="0"/>
                <a:sym typeface="Arial"/>
              </a:rPr>
              <a:t>1. PROMOTION</a:t>
            </a:r>
            <a:endParaRPr kumimoji="0" lang="en-US" sz="800" b="0" i="0" u="none" strike="noStrike" kern="1200" cap="none" spc="0" normalizeH="0" baseline="0" noProof="0">
              <a:ln>
                <a:noFill/>
              </a:ln>
              <a:solidFill>
                <a:schemeClr val="bg1"/>
              </a:solidFill>
              <a:effectLst/>
              <a:uLnTx/>
              <a:uFillTx/>
              <a:latin typeface="+mj-lt"/>
              <a:ea typeface="Arial"/>
              <a:cs typeface="Arial" panose="020B0604020202020204" pitchFamily="34" charset="0"/>
              <a:sym typeface="Arial"/>
            </a:endParaRPr>
          </a:p>
        </p:txBody>
      </p:sp>
      <p:sp>
        <p:nvSpPr>
          <p:cNvPr id="18" name="Google Shape;591;p2">
            <a:extLst>
              <a:ext uri="{FF2B5EF4-FFF2-40B4-BE49-F238E27FC236}">
                <a16:creationId xmlns:a16="http://schemas.microsoft.com/office/drawing/2014/main" id="{0421FC46-54BF-107F-1A0C-5B10E6D0E5CF}"/>
              </a:ext>
            </a:extLst>
          </p:cNvPr>
          <p:cNvSpPr/>
          <p:nvPr/>
        </p:nvSpPr>
        <p:spPr>
          <a:xfrm>
            <a:off x="3455324" y="1219129"/>
            <a:ext cx="2651760" cy="274320"/>
          </a:xfrm>
          <a:prstGeom prst="rect">
            <a:avLst/>
          </a:prstGeom>
          <a:solidFill>
            <a:schemeClr val="accent1">
              <a:lumMod val="75000"/>
            </a:schemeClr>
          </a:solidFill>
          <a:ln>
            <a:noFill/>
          </a:ln>
        </p:spPr>
        <p:txBody>
          <a:bodyPr spcFirstLastPara="1" wrap="square" lIns="91425" tIns="45700" rIns="91425" bIns="45700" anchor="ctr" anchorCtr="0">
            <a:noAutofit/>
          </a:bodyPr>
          <a:lstStyle/>
          <a:p>
            <a:pPr marL="0" marR="0" lvl="0" indent="0" defTabSz="914400" rtl="0" eaLnBrk="1" fontAlgn="auto" latinLnBrk="0" hangingPunct="1">
              <a:lnSpc>
                <a:spcPct val="100000"/>
              </a:lnSpc>
              <a:spcBef>
                <a:spcPts val="0"/>
              </a:spcBef>
              <a:spcAft>
                <a:spcPts val="0"/>
              </a:spcAft>
              <a:buClr>
                <a:srgbClr val="FFFFFF"/>
              </a:buClr>
              <a:buSzPts val="800"/>
              <a:buFont typeface="Arial"/>
              <a:buNone/>
              <a:tabLst/>
              <a:defRPr/>
            </a:pPr>
            <a:r>
              <a:rPr kumimoji="0" lang="en-US" sz="1067" b="0" i="0" u="none" strike="noStrike" kern="1200" cap="none" spc="0" normalizeH="0" baseline="0" noProof="0">
                <a:ln>
                  <a:noFill/>
                </a:ln>
                <a:solidFill>
                  <a:schemeClr val="bg1"/>
                </a:solidFill>
                <a:effectLst/>
                <a:uLnTx/>
                <a:uFillTx/>
                <a:latin typeface="+mj-lt"/>
                <a:ea typeface="Arial"/>
                <a:cs typeface="Arial" panose="020B0604020202020204" pitchFamily="34" charset="0"/>
                <a:sym typeface="Arial"/>
              </a:rPr>
              <a:t>2. ACQUISITION</a:t>
            </a:r>
            <a:endParaRPr kumimoji="0" lang="en-US" sz="800" b="0" i="0" u="none" strike="noStrike" kern="1200" cap="none" spc="0" normalizeH="0" baseline="0" noProof="0">
              <a:ln>
                <a:noFill/>
              </a:ln>
              <a:solidFill>
                <a:schemeClr val="bg1"/>
              </a:solidFill>
              <a:effectLst/>
              <a:uLnTx/>
              <a:uFillTx/>
              <a:latin typeface="+mj-lt"/>
              <a:ea typeface="Arial"/>
              <a:cs typeface="Arial" panose="020B0604020202020204" pitchFamily="34" charset="0"/>
              <a:sym typeface="Arial"/>
            </a:endParaRPr>
          </a:p>
        </p:txBody>
      </p:sp>
      <p:sp>
        <p:nvSpPr>
          <p:cNvPr id="21" name="Google Shape;598;p2">
            <a:extLst>
              <a:ext uri="{FF2B5EF4-FFF2-40B4-BE49-F238E27FC236}">
                <a16:creationId xmlns:a16="http://schemas.microsoft.com/office/drawing/2014/main" id="{0FAA0BD2-18BE-2359-10AD-AF2D1CC133F9}"/>
              </a:ext>
            </a:extLst>
          </p:cNvPr>
          <p:cNvSpPr/>
          <p:nvPr/>
        </p:nvSpPr>
        <p:spPr>
          <a:xfrm>
            <a:off x="6256188" y="1219129"/>
            <a:ext cx="2720172" cy="274320"/>
          </a:xfrm>
          <a:prstGeom prst="rect">
            <a:avLst/>
          </a:prstGeom>
          <a:solidFill>
            <a:srgbClr val="364B7A"/>
          </a:solidFill>
          <a:ln>
            <a:noFill/>
          </a:ln>
        </p:spPr>
        <p:txBody>
          <a:bodyPr spcFirstLastPara="1" wrap="square" lIns="91425" tIns="45700" rIns="91425" bIns="45700" anchor="ctr" anchorCtr="0">
            <a:noAutofit/>
          </a:bodyPr>
          <a:lstStyle/>
          <a:p>
            <a:pPr marL="0" marR="0" lvl="0" indent="0" defTabSz="914400" rtl="0" eaLnBrk="1" fontAlgn="auto" latinLnBrk="0" hangingPunct="1">
              <a:lnSpc>
                <a:spcPct val="100000"/>
              </a:lnSpc>
              <a:spcBef>
                <a:spcPts val="0"/>
              </a:spcBef>
              <a:spcAft>
                <a:spcPts val="0"/>
              </a:spcAft>
              <a:buClr>
                <a:srgbClr val="FFFFFF"/>
              </a:buClr>
              <a:buSzPts val="800"/>
              <a:buFont typeface="Arial"/>
              <a:buNone/>
              <a:tabLst/>
              <a:defRPr/>
            </a:pPr>
            <a:r>
              <a:rPr kumimoji="0" lang="en-US" sz="1067" b="0" i="0" u="none" strike="noStrike" kern="1200" cap="none" spc="0" normalizeH="0" baseline="0" noProof="0">
                <a:ln>
                  <a:noFill/>
                </a:ln>
                <a:solidFill>
                  <a:schemeClr val="bg1"/>
                </a:solidFill>
                <a:effectLst/>
                <a:uLnTx/>
                <a:uFillTx/>
                <a:latin typeface="+mj-lt"/>
                <a:ea typeface="Arial"/>
                <a:cs typeface="Arial" panose="020B0604020202020204" pitchFamily="34" charset="0"/>
                <a:sym typeface="Arial"/>
              </a:rPr>
              <a:t>3. CONSIDERATION</a:t>
            </a:r>
            <a:endParaRPr kumimoji="0" lang="en-US" sz="800" b="0" i="0" u="none" strike="noStrike" kern="1200" cap="none" spc="0" normalizeH="0" baseline="0" noProof="0">
              <a:ln>
                <a:noFill/>
              </a:ln>
              <a:solidFill>
                <a:schemeClr val="bg1"/>
              </a:solidFill>
              <a:effectLst/>
              <a:uLnTx/>
              <a:uFillTx/>
              <a:latin typeface="+mj-lt"/>
              <a:ea typeface="Arial"/>
              <a:cs typeface="Arial" panose="020B0604020202020204" pitchFamily="34" charset="0"/>
              <a:sym typeface="Arial"/>
            </a:endParaRPr>
          </a:p>
        </p:txBody>
      </p:sp>
      <p:sp>
        <p:nvSpPr>
          <p:cNvPr id="24" name="Google Shape;599;p2">
            <a:extLst>
              <a:ext uri="{FF2B5EF4-FFF2-40B4-BE49-F238E27FC236}">
                <a16:creationId xmlns:a16="http://schemas.microsoft.com/office/drawing/2014/main" id="{D38B24CF-C31E-776A-1D3B-344741FD67CC}"/>
              </a:ext>
            </a:extLst>
          </p:cNvPr>
          <p:cNvSpPr/>
          <p:nvPr/>
        </p:nvSpPr>
        <p:spPr>
          <a:xfrm>
            <a:off x="9137903" y="1219321"/>
            <a:ext cx="2651760" cy="274320"/>
          </a:xfrm>
          <a:prstGeom prst="rect">
            <a:avLst/>
          </a:prstGeom>
          <a:solidFill>
            <a:schemeClr val="accent2">
              <a:lumMod val="75000"/>
            </a:schemeClr>
          </a:solidFill>
          <a:ln>
            <a:noFill/>
          </a:ln>
        </p:spPr>
        <p:txBody>
          <a:bodyPr spcFirstLastPara="1" wrap="square" lIns="91425" tIns="45700" rIns="91425" bIns="45700" anchor="ctr" anchorCtr="0">
            <a:noAutofit/>
          </a:bodyPr>
          <a:lstStyle/>
          <a:p>
            <a:pPr marL="0" marR="0" lvl="0" indent="0" defTabSz="914400" rtl="0" eaLnBrk="1" fontAlgn="auto" latinLnBrk="0" hangingPunct="1">
              <a:lnSpc>
                <a:spcPct val="100000"/>
              </a:lnSpc>
              <a:spcBef>
                <a:spcPts val="0"/>
              </a:spcBef>
              <a:spcAft>
                <a:spcPts val="0"/>
              </a:spcAft>
              <a:buClr>
                <a:srgbClr val="FFFFFF"/>
              </a:buClr>
              <a:buSzPts val="800"/>
              <a:buFont typeface="Arial"/>
              <a:buNone/>
              <a:tabLst/>
              <a:defRPr/>
            </a:pPr>
            <a:r>
              <a:rPr kumimoji="0" lang="en-US" sz="1067" b="0" i="0" u="none" strike="noStrike" kern="1200" cap="none" spc="0" normalizeH="0" baseline="0" noProof="0">
                <a:ln>
                  <a:noFill/>
                </a:ln>
                <a:solidFill>
                  <a:schemeClr val="bg1"/>
                </a:solidFill>
                <a:effectLst/>
                <a:uLnTx/>
                <a:uFillTx/>
                <a:latin typeface="+mj-lt"/>
                <a:ea typeface="Arial"/>
                <a:cs typeface="Arial" panose="020B0604020202020204" pitchFamily="34" charset="0"/>
                <a:sym typeface="Arial"/>
              </a:rPr>
              <a:t>4. DECISION</a:t>
            </a:r>
            <a:endParaRPr kumimoji="0" lang="en-US" sz="800" b="0" i="0" u="none" strike="noStrike" kern="1200" cap="none" spc="0" normalizeH="0" baseline="0" noProof="0">
              <a:ln>
                <a:noFill/>
              </a:ln>
              <a:solidFill>
                <a:schemeClr val="bg1"/>
              </a:solidFill>
              <a:effectLst/>
              <a:uLnTx/>
              <a:uFillTx/>
              <a:latin typeface="+mj-lt"/>
              <a:ea typeface="Arial"/>
              <a:cs typeface="Arial" panose="020B0604020202020204" pitchFamily="34" charset="0"/>
              <a:sym typeface="Arial"/>
            </a:endParaRPr>
          </a:p>
        </p:txBody>
      </p:sp>
      <p:sp>
        <p:nvSpPr>
          <p:cNvPr id="13" name="Google Shape;597;p2">
            <a:extLst>
              <a:ext uri="{FF2B5EF4-FFF2-40B4-BE49-F238E27FC236}">
                <a16:creationId xmlns:a16="http://schemas.microsoft.com/office/drawing/2014/main" id="{3B6091E1-4D1E-6293-0102-D16D7EDF768C}"/>
              </a:ext>
            </a:extLst>
          </p:cNvPr>
          <p:cNvSpPr txBox="1"/>
          <p:nvPr/>
        </p:nvSpPr>
        <p:spPr>
          <a:xfrm>
            <a:off x="584200" y="1563103"/>
            <a:ext cx="2651760" cy="461665"/>
          </a:xfrm>
          <a:prstGeom prst="rect">
            <a:avLst/>
          </a:prstGeom>
          <a:noFill/>
          <a:ln>
            <a:noFill/>
          </a:ln>
        </p:spPr>
        <p:txBody>
          <a:bodyPr spcFirstLastPara="1" wrap="square" lIns="0" tIns="0" rIns="0" bIns="0" anchor="t" anchorCtr="0">
            <a:spAutoFit/>
          </a:bodyPr>
          <a:lstStyle/>
          <a:p>
            <a:pPr marL="0" marR="0" lvl="0" indent="0" algn="l" defTabSz="914400" rtl="0" eaLnBrk="1" fontAlgn="auto" latinLnBrk="0" hangingPunct="1">
              <a:lnSpc>
                <a:spcPct val="100000"/>
              </a:lnSpc>
              <a:spcBef>
                <a:spcPts val="0"/>
              </a:spcBef>
              <a:spcAft>
                <a:spcPts val="0"/>
              </a:spcAft>
              <a:buClr>
                <a:srgbClr val="282828"/>
              </a:buClr>
              <a:buSzPts val="800"/>
              <a:buFontTx/>
              <a:buNone/>
              <a:tabLst/>
              <a:defRPr/>
            </a:pPr>
            <a:r>
              <a:rPr kumimoji="0" lang="en-US" sz="1000" b="0" i="0" u="none" strike="noStrike" kern="1200" cap="none" spc="0" normalizeH="0" baseline="0" noProof="0" dirty="0">
                <a:ln>
                  <a:noFill/>
                </a:ln>
                <a:solidFill>
                  <a:srgbClr val="000000"/>
                </a:solidFill>
                <a:effectLst/>
                <a:uLnTx/>
                <a:uFillTx/>
                <a:latin typeface="Segoe UI"/>
                <a:ea typeface="+mn-ea"/>
                <a:cs typeface="Arial" panose="020B0604020202020204" pitchFamily="34" charset="0"/>
                <a:sym typeface="Arial"/>
              </a:rPr>
              <a:t>The hero asset is promoted to target audiences via social and display ads. Promo emails are sent to existing known contacts. </a:t>
            </a:r>
          </a:p>
        </p:txBody>
      </p:sp>
      <p:sp>
        <p:nvSpPr>
          <p:cNvPr id="133" name="Google Shape;593;p2">
            <a:extLst>
              <a:ext uri="{FF2B5EF4-FFF2-40B4-BE49-F238E27FC236}">
                <a16:creationId xmlns:a16="http://schemas.microsoft.com/office/drawing/2014/main" id="{FC56F8CB-F3E8-2037-110F-A3D6C6F10EA7}"/>
              </a:ext>
            </a:extLst>
          </p:cNvPr>
          <p:cNvSpPr txBox="1"/>
          <p:nvPr/>
        </p:nvSpPr>
        <p:spPr>
          <a:xfrm>
            <a:off x="3455324" y="1563103"/>
            <a:ext cx="5500718" cy="553957"/>
          </a:xfrm>
          <a:prstGeom prst="rect">
            <a:avLst/>
          </a:prstGeom>
          <a:noFill/>
          <a:ln>
            <a:noFill/>
          </a:ln>
        </p:spPr>
        <p:txBody>
          <a:bodyPr spcFirstLastPara="1" wrap="square" lIns="0" tIns="45700" rIns="0" bIns="45700" anchor="t" anchorCtr="0">
            <a:spAutoFit/>
          </a:bodyPr>
          <a:lstStyle>
            <a:defPPr>
              <a:defRPr lang="en-US"/>
            </a:defPPr>
            <a:lvl1pPr>
              <a:buClr>
                <a:srgbClr val="282828"/>
              </a:buClr>
              <a:buSzPts val="800"/>
              <a:defRPr sz="1000">
                <a:solidFill>
                  <a:srgbClr val="000000"/>
                </a:solidFill>
                <a:latin typeface="Arial" panose="020B0604020202020204" pitchFamily="34" charset="0"/>
                <a:cs typeface="Arial" panose="020B0604020202020204" pitchFamily="34" charset="0"/>
              </a:defRPr>
            </a:lvl1pPr>
          </a:lstStyle>
          <a:p>
            <a:pPr marL="0" marR="0" lvl="0" indent="0" algn="l" defTabSz="914400" rtl="0" eaLnBrk="1" fontAlgn="auto" latinLnBrk="0" hangingPunct="1">
              <a:lnSpc>
                <a:spcPct val="100000"/>
              </a:lnSpc>
              <a:spcBef>
                <a:spcPts val="0"/>
              </a:spcBef>
              <a:spcAft>
                <a:spcPts val="0"/>
              </a:spcAft>
              <a:buClr>
                <a:srgbClr val="282828"/>
              </a:buClr>
              <a:buSzPts val="800"/>
              <a:buFontTx/>
              <a:buNone/>
              <a:tabLst/>
              <a:defRPr/>
            </a:pPr>
            <a:r>
              <a:rPr kumimoji="0" lang="en-US" sz="1000" b="0" i="0" u="none" strike="noStrike" kern="1200" cap="none" spc="0" normalizeH="0" baseline="0" noProof="0" dirty="0">
                <a:ln>
                  <a:noFill/>
                </a:ln>
                <a:solidFill>
                  <a:srgbClr val="000000"/>
                </a:solidFill>
                <a:effectLst/>
                <a:uLnTx/>
                <a:uFillTx/>
                <a:latin typeface="Segoe UI"/>
                <a:ea typeface="+mn-ea"/>
                <a:cs typeface="Arial" panose="020B0604020202020204" pitchFamily="34" charset="0"/>
                <a:sym typeface="Arial"/>
              </a:rPr>
              <a:t>Visitors who engage with gated hero asset receive a multi-email nurture series, surfacing mid-funnel assets to enhance consideration. As they progress through nurture campaign and show behavioral indicators, they are qualified for hand-off to sales.</a:t>
            </a:r>
          </a:p>
        </p:txBody>
      </p:sp>
      <p:sp>
        <p:nvSpPr>
          <p:cNvPr id="171" name="Google Shape;592;p2">
            <a:extLst>
              <a:ext uri="{FF2B5EF4-FFF2-40B4-BE49-F238E27FC236}">
                <a16:creationId xmlns:a16="http://schemas.microsoft.com/office/drawing/2014/main" id="{244DD8CA-176F-1E44-98D1-4455CC5A2EFA}"/>
              </a:ext>
            </a:extLst>
          </p:cNvPr>
          <p:cNvSpPr txBox="1"/>
          <p:nvPr/>
        </p:nvSpPr>
        <p:spPr>
          <a:xfrm>
            <a:off x="9137902" y="1563103"/>
            <a:ext cx="2677407" cy="707846"/>
          </a:xfrm>
          <a:prstGeom prst="rect">
            <a:avLst/>
          </a:prstGeom>
          <a:noFill/>
          <a:ln>
            <a:noFill/>
          </a:ln>
        </p:spPr>
        <p:txBody>
          <a:bodyPr spcFirstLastPara="1" wrap="square" lIns="0" tIns="45700" rIns="0" bIns="45700" anchor="t" anchorCtr="0">
            <a:spAutoFit/>
          </a:bodyPr>
          <a:lstStyle/>
          <a:p>
            <a:pPr marL="0" marR="0" lvl="0" indent="0" algn="l" defTabSz="914400" rtl="0" eaLnBrk="1" fontAlgn="auto" latinLnBrk="0" hangingPunct="1">
              <a:lnSpc>
                <a:spcPct val="100000"/>
              </a:lnSpc>
              <a:spcBef>
                <a:spcPts val="0"/>
              </a:spcBef>
              <a:spcAft>
                <a:spcPts val="0"/>
              </a:spcAft>
              <a:buClr>
                <a:srgbClr val="282828"/>
              </a:buClr>
              <a:buSzPts val="800"/>
              <a:buFontTx/>
              <a:buNone/>
              <a:tabLst/>
              <a:defRPr/>
            </a:pPr>
            <a:r>
              <a:rPr kumimoji="0" lang="en-US" sz="1000" b="0" i="0" u="none" strike="noStrike" kern="1200" cap="none" spc="0" normalizeH="0" baseline="0" noProof="0" dirty="0">
                <a:ln>
                  <a:noFill/>
                </a:ln>
                <a:solidFill>
                  <a:srgbClr val="000000"/>
                </a:solidFill>
                <a:effectLst/>
                <a:uLnTx/>
                <a:uFillTx/>
                <a:latin typeface="Segoe UI"/>
                <a:ea typeface="+mn-ea"/>
                <a:cs typeface="Arial" panose="020B0604020202020204" pitchFamily="34" charset="0"/>
                <a:sym typeface="Arial"/>
              </a:rPr>
              <a:t>Leads pass to sales following nurture and qualification for a 1:1 meeting. Pitch deck is used to enhance 1:1 customer meetings and encourage next steps.  </a:t>
            </a:r>
          </a:p>
        </p:txBody>
      </p:sp>
      <p:grpSp>
        <p:nvGrpSpPr>
          <p:cNvPr id="10" name="Group 9" descr="A collection of materials for promotion. Promo email (send to existing known contacts to capture interest and promote hero asset,) Social ads (leverage as paid or organic social ads to drive traffic to a campaign, landing page for the hero asset,) and Display ads/web banners (run a paid display ad campaign on Bing, Google, or other ad networks.">
            <a:extLst>
              <a:ext uri="{FF2B5EF4-FFF2-40B4-BE49-F238E27FC236}">
                <a16:creationId xmlns:a16="http://schemas.microsoft.com/office/drawing/2014/main" id="{7FE3BFB1-A4F6-5ABE-B28A-9AF20B10A9F8}"/>
              </a:ext>
            </a:extLst>
          </p:cNvPr>
          <p:cNvGrpSpPr/>
          <p:nvPr/>
        </p:nvGrpSpPr>
        <p:grpSpPr>
          <a:xfrm>
            <a:off x="567878" y="2329086"/>
            <a:ext cx="2696639" cy="3908719"/>
            <a:chOff x="584200" y="2586175"/>
            <a:chExt cx="2696639" cy="3908719"/>
          </a:xfrm>
        </p:grpSpPr>
        <p:cxnSp>
          <p:nvCxnSpPr>
            <p:cNvPr id="25" name="Google Shape;604;p2">
              <a:extLst>
                <a:ext uri="{FF2B5EF4-FFF2-40B4-BE49-F238E27FC236}">
                  <a16:creationId xmlns:a16="http://schemas.microsoft.com/office/drawing/2014/main" id="{DA8A6811-BD2A-668D-4FCD-DE2911317CFC}"/>
                </a:ext>
              </a:extLst>
            </p:cNvPr>
            <p:cNvCxnSpPr>
              <a:cxnSpLocks/>
            </p:cNvCxnSpPr>
            <p:nvPr/>
          </p:nvCxnSpPr>
          <p:spPr>
            <a:xfrm>
              <a:off x="1778751" y="3571538"/>
              <a:ext cx="1067512" cy="1"/>
            </a:xfrm>
            <a:prstGeom prst="straightConnector1">
              <a:avLst/>
            </a:prstGeom>
            <a:noFill/>
            <a:ln w="9525" cap="flat" cmpd="sng">
              <a:solidFill>
                <a:schemeClr val="accent1">
                  <a:lumMod val="60000"/>
                  <a:lumOff val="40000"/>
                </a:schemeClr>
              </a:solidFill>
              <a:prstDash val="solid"/>
              <a:miter lim="800000"/>
              <a:headEnd type="none" w="sm" len="sm"/>
              <a:tailEnd type="triangle" w="med" len="med"/>
            </a:ln>
          </p:spPr>
        </p:cxnSp>
        <p:sp>
          <p:nvSpPr>
            <p:cNvPr id="26" name="Google Shape;597;p2">
              <a:extLst>
                <a:ext uri="{FF2B5EF4-FFF2-40B4-BE49-F238E27FC236}">
                  <a16:creationId xmlns:a16="http://schemas.microsoft.com/office/drawing/2014/main" id="{C429D73D-4A6F-A49E-F576-57170CB9E8A6}"/>
                </a:ext>
              </a:extLst>
            </p:cNvPr>
            <p:cNvSpPr txBox="1"/>
            <p:nvPr/>
          </p:nvSpPr>
          <p:spPr>
            <a:xfrm>
              <a:off x="1792457" y="3108754"/>
              <a:ext cx="1040100" cy="387798"/>
            </a:xfrm>
            <a:prstGeom prst="rect">
              <a:avLst/>
            </a:prstGeom>
            <a:noFill/>
            <a:ln>
              <a:noFill/>
            </a:ln>
          </p:spPr>
          <p:txBody>
            <a:bodyPr spcFirstLastPara="1" wrap="square" lIns="0" tIns="0" rIns="0" bIns="0" anchor="t" anchorCtr="0">
              <a:spAutoFit/>
            </a:bodyPr>
            <a:lstStyle/>
            <a:p>
              <a:pPr marL="0" marR="0" lvl="0" indent="0" algn="l" defTabSz="914400" rtl="0" eaLnBrk="1" fontAlgn="auto" latinLnBrk="0" hangingPunct="1">
                <a:lnSpc>
                  <a:spcPct val="90000"/>
                </a:lnSpc>
                <a:spcBef>
                  <a:spcPts val="0"/>
                </a:spcBef>
                <a:spcAft>
                  <a:spcPts val="0"/>
                </a:spcAft>
                <a:buClr>
                  <a:srgbClr val="282828"/>
                </a:buClr>
                <a:buSzPts val="800"/>
                <a:buFontTx/>
                <a:buNone/>
                <a:tabLst/>
                <a:defRPr/>
              </a:pPr>
              <a:r>
                <a:rPr lang="en-US" sz="700">
                  <a:solidFill>
                    <a:srgbClr val="000000"/>
                  </a:solidFill>
                  <a:cs typeface="Arial" panose="020B0604020202020204" pitchFamily="34" charset="0"/>
                  <a:sym typeface="Arial"/>
                </a:rPr>
                <a:t>Send </a:t>
              </a:r>
              <a:r>
                <a:rPr kumimoji="0" lang="en-US" sz="700" b="0" i="0" u="none" strike="noStrike" kern="1200" cap="none" spc="0" normalizeH="0" baseline="0" noProof="0">
                  <a:ln>
                    <a:noFill/>
                  </a:ln>
                  <a:solidFill>
                    <a:srgbClr val="000000"/>
                  </a:solidFill>
                  <a:effectLst/>
                  <a:uLnTx/>
                  <a:uFillTx/>
                  <a:cs typeface="Arial" panose="020B0604020202020204" pitchFamily="34" charset="0"/>
                  <a:sym typeface="Arial"/>
                </a:rPr>
                <a:t>to existing known contacts to capture interest and promote the hero asset.</a:t>
              </a:r>
            </a:p>
          </p:txBody>
        </p:sp>
        <p:grpSp>
          <p:nvGrpSpPr>
            <p:cNvPr id="27" name="Group 26">
              <a:extLst>
                <a:ext uri="{FF2B5EF4-FFF2-40B4-BE49-F238E27FC236}">
                  <a16:creationId xmlns:a16="http://schemas.microsoft.com/office/drawing/2014/main" id="{A232181B-20BF-1071-23EA-30158E54E259}"/>
                </a:ext>
              </a:extLst>
            </p:cNvPr>
            <p:cNvGrpSpPr/>
            <p:nvPr/>
          </p:nvGrpSpPr>
          <p:grpSpPr>
            <a:xfrm>
              <a:off x="584200" y="3461767"/>
              <a:ext cx="1099193" cy="213087"/>
              <a:chOff x="631778" y="2874545"/>
              <a:chExt cx="1394107" cy="235274"/>
            </a:xfrm>
          </p:grpSpPr>
          <p:sp>
            <p:nvSpPr>
              <p:cNvPr id="28" name="Rectangle 27">
                <a:extLst>
                  <a:ext uri="{FF2B5EF4-FFF2-40B4-BE49-F238E27FC236}">
                    <a16:creationId xmlns:a16="http://schemas.microsoft.com/office/drawing/2014/main" id="{6CD8C5CC-5771-73AE-1877-C5ED1131E329}"/>
                  </a:ext>
                </a:extLst>
              </p:cNvPr>
              <p:cNvSpPr/>
              <p:nvPr/>
            </p:nvSpPr>
            <p:spPr bwMode="auto">
              <a:xfrm>
                <a:off x="631778" y="2874545"/>
                <a:ext cx="1394107" cy="235274"/>
              </a:xfrm>
              <a:prstGeom prst="rect">
                <a:avLst/>
              </a:prstGeom>
              <a:solidFill>
                <a:schemeClr val="accent1">
                  <a:lumMod val="60000"/>
                  <a:lumOff val="40000"/>
                </a:schemeClr>
              </a:solidFill>
              <a:ln>
                <a:noFill/>
                <a:headEnd type="none" w="med" len="med"/>
                <a:tailEnd type="none" w="med" len="med"/>
              </a:ln>
              <a:effectLst>
                <a:outerShdw blurRad="50800" dist="38100" dir="2700000" algn="tl" rotWithShape="0">
                  <a:prstClr val="black">
                    <a:alpha val="4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solidFill>
                    <a:srgbClr val="FFFFFF"/>
                  </a:solidFill>
                  <a:ea typeface="Segoe UI" pitchFamily="34" charset="0"/>
                  <a:cs typeface="Segoe UI" pitchFamily="34" charset="0"/>
                </a:endParaRPr>
              </a:p>
            </p:txBody>
          </p:sp>
          <p:sp>
            <p:nvSpPr>
              <p:cNvPr id="29" name="TextBox 28">
                <a:extLst>
                  <a:ext uri="{FF2B5EF4-FFF2-40B4-BE49-F238E27FC236}">
                    <a16:creationId xmlns:a16="http://schemas.microsoft.com/office/drawing/2014/main" id="{C97610C6-4FF7-A102-E918-B4C8E1BB823D}"/>
                  </a:ext>
                </a:extLst>
              </p:cNvPr>
              <p:cNvSpPr txBox="1"/>
              <p:nvPr/>
            </p:nvSpPr>
            <p:spPr>
              <a:xfrm>
                <a:off x="887346" y="2909759"/>
                <a:ext cx="896523" cy="152920"/>
              </a:xfrm>
              <a:prstGeom prst="rect">
                <a:avLst/>
              </a:prstGeom>
              <a:noFill/>
            </p:spPr>
            <p:txBody>
              <a:bodyPr wrap="square" lIns="0" tIns="0" rIns="0" bIns="0" rtlCol="0" anchor="t">
                <a:spAutoFit/>
              </a:bodyPr>
              <a:lstStyle/>
              <a:p>
                <a:pPr algn="ctr"/>
                <a:r>
                  <a:rPr lang="en-US" sz="900">
                    <a:solidFill>
                      <a:schemeClr val="bg1"/>
                    </a:solidFill>
                    <a:latin typeface="+mj-lt"/>
                  </a:rPr>
                  <a:t>Promo email</a:t>
                </a:r>
              </a:p>
            </p:txBody>
          </p:sp>
        </p:grpSp>
        <p:sp>
          <p:nvSpPr>
            <p:cNvPr id="30" name="Google Shape;597;p2">
              <a:extLst>
                <a:ext uri="{FF2B5EF4-FFF2-40B4-BE49-F238E27FC236}">
                  <a16:creationId xmlns:a16="http://schemas.microsoft.com/office/drawing/2014/main" id="{636F29FD-6A83-CE33-7659-55A2370D30D7}"/>
                </a:ext>
              </a:extLst>
            </p:cNvPr>
            <p:cNvSpPr txBox="1"/>
            <p:nvPr/>
          </p:nvSpPr>
          <p:spPr>
            <a:xfrm>
              <a:off x="1803139" y="5627895"/>
              <a:ext cx="921620" cy="387798"/>
            </a:xfrm>
            <a:prstGeom prst="rect">
              <a:avLst/>
            </a:prstGeom>
            <a:noFill/>
            <a:ln>
              <a:noFill/>
            </a:ln>
          </p:spPr>
          <p:txBody>
            <a:bodyPr spcFirstLastPara="1" wrap="square" lIns="0" tIns="0" rIns="0" bIns="0" anchor="t" anchorCtr="0">
              <a:spAutoFit/>
            </a:bodyPr>
            <a:lstStyle/>
            <a:p>
              <a:pPr marL="0" marR="0" lvl="0" indent="0" algn="l" defTabSz="914400" rtl="0" eaLnBrk="1" fontAlgn="auto" latinLnBrk="0" hangingPunct="1">
                <a:lnSpc>
                  <a:spcPct val="90000"/>
                </a:lnSpc>
                <a:spcBef>
                  <a:spcPts val="0"/>
                </a:spcBef>
                <a:spcAft>
                  <a:spcPts val="0"/>
                </a:spcAft>
                <a:buClr>
                  <a:srgbClr val="282828"/>
                </a:buClr>
                <a:buSzPts val="800"/>
                <a:buFont typeface="Arial"/>
                <a:buNone/>
                <a:tabLst/>
                <a:defRPr/>
              </a:pPr>
              <a:r>
                <a:rPr kumimoji="0" lang="en-US" sz="700" b="0" i="0" u="none" strike="noStrike" kern="1200" cap="none" spc="0" normalizeH="0" baseline="0" noProof="0">
                  <a:ln>
                    <a:noFill/>
                  </a:ln>
                  <a:solidFill>
                    <a:srgbClr val="000000"/>
                  </a:solidFill>
                  <a:effectLst/>
                  <a:uLnTx/>
                  <a:uFillTx/>
                  <a:cs typeface="Arial" panose="020B0604020202020204" pitchFamily="34" charset="0"/>
                  <a:sym typeface="Arial"/>
                </a:rPr>
                <a:t>Run a paid display ad campaign on </a:t>
              </a:r>
              <a:r>
                <a:rPr lang="en-US" sz="700">
                  <a:solidFill>
                    <a:srgbClr val="000000"/>
                  </a:solidFill>
                  <a:cs typeface="Arial" panose="020B0604020202020204" pitchFamily="34" charset="0"/>
                  <a:sym typeface="Arial"/>
                </a:rPr>
                <a:t>Bing</a:t>
              </a:r>
              <a:r>
                <a:rPr kumimoji="0" lang="en-US" sz="700" b="0" i="0" u="none" strike="noStrike" kern="1200" cap="none" spc="0" normalizeH="0" baseline="0" noProof="0">
                  <a:ln>
                    <a:noFill/>
                  </a:ln>
                  <a:solidFill>
                    <a:srgbClr val="000000"/>
                  </a:solidFill>
                  <a:effectLst/>
                  <a:uLnTx/>
                  <a:uFillTx/>
                  <a:cs typeface="Arial" panose="020B0604020202020204" pitchFamily="34" charset="0"/>
                  <a:sym typeface="Arial"/>
                </a:rPr>
                <a:t>, Google</a:t>
              </a:r>
              <a:r>
                <a:rPr lang="en-US" sz="700">
                  <a:solidFill>
                    <a:srgbClr val="000000"/>
                  </a:solidFill>
                  <a:cs typeface="Arial" panose="020B0604020202020204" pitchFamily="34" charset="0"/>
                  <a:sym typeface="Arial"/>
                </a:rPr>
                <a:t>, or other ad networks</a:t>
              </a:r>
              <a:endParaRPr kumimoji="0" lang="en-US" sz="700" b="0" i="0" u="none" strike="noStrike" kern="1200" cap="none" spc="0" normalizeH="0" baseline="0" noProof="0">
                <a:ln>
                  <a:noFill/>
                </a:ln>
                <a:solidFill>
                  <a:srgbClr val="000000"/>
                </a:solidFill>
                <a:effectLst/>
                <a:uLnTx/>
                <a:uFillTx/>
                <a:cs typeface="Arial" panose="020B0604020202020204" pitchFamily="34" charset="0"/>
                <a:sym typeface="Arial"/>
              </a:endParaRPr>
            </a:p>
          </p:txBody>
        </p:sp>
        <p:grpSp>
          <p:nvGrpSpPr>
            <p:cNvPr id="31" name="Group 30">
              <a:extLst>
                <a:ext uri="{FF2B5EF4-FFF2-40B4-BE49-F238E27FC236}">
                  <a16:creationId xmlns:a16="http://schemas.microsoft.com/office/drawing/2014/main" id="{084452CF-199E-FEA1-B868-5E5C727D72BD}"/>
                </a:ext>
              </a:extLst>
            </p:cNvPr>
            <p:cNvGrpSpPr/>
            <p:nvPr/>
          </p:nvGrpSpPr>
          <p:grpSpPr>
            <a:xfrm>
              <a:off x="605578" y="5970893"/>
              <a:ext cx="1067512" cy="517270"/>
              <a:chOff x="651182" y="2874544"/>
              <a:chExt cx="1361373" cy="340704"/>
            </a:xfrm>
            <a:effectLst>
              <a:outerShdw blurRad="50800" dist="38100" dir="2700000" algn="tl" rotWithShape="0">
                <a:prstClr val="black">
                  <a:alpha val="40000"/>
                </a:prstClr>
              </a:outerShdw>
            </a:effectLst>
          </p:grpSpPr>
          <p:sp>
            <p:nvSpPr>
              <p:cNvPr id="32" name="Rectangle 31">
                <a:extLst>
                  <a:ext uri="{FF2B5EF4-FFF2-40B4-BE49-F238E27FC236}">
                    <a16:creationId xmlns:a16="http://schemas.microsoft.com/office/drawing/2014/main" id="{2D081803-75FD-3A66-6A40-827B5EA962C4}"/>
                  </a:ext>
                </a:extLst>
              </p:cNvPr>
              <p:cNvSpPr/>
              <p:nvPr/>
            </p:nvSpPr>
            <p:spPr bwMode="auto">
              <a:xfrm>
                <a:off x="651182" y="2874544"/>
                <a:ext cx="1361373" cy="235274"/>
              </a:xfrm>
              <a:prstGeom prst="rect">
                <a:avLst/>
              </a:prstGeom>
              <a:solidFill>
                <a:schemeClr val="accent1">
                  <a:lumMod val="60000"/>
                  <a:lumOff val="4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solidFill>
                    <a:srgbClr val="FFFFFF"/>
                  </a:solidFill>
                  <a:ea typeface="Segoe UI" pitchFamily="34" charset="0"/>
                  <a:cs typeface="Segoe UI" pitchFamily="34" charset="0"/>
                </a:endParaRPr>
              </a:p>
            </p:txBody>
          </p:sp>
          <p:sp>
            <p:nvSpPr>
              <p:cNvPr id="33" name="TextBox 32">
                <a:extLst>
                  <a:ext uri="{FF2B5EF4-FFF2-40B4-BE49-F238E27FC236}">
                    <a16:creationId xmlns:a16="http://schemas.microsoft.com/office/drawing/2014/main" id="{66BACD08-7466-F12C-C2F2-4C5DBF71902A}"/>
                  </a:ext>
                </a:extLst>
              </p:cNvPr>
              <p:cNvSpPr txBox="1"/>
              <p:nvPr/>
            </p:nvSpPr>
            <p:spPr>
              <a:xfrm>
                <a:off x="887346" y="2909759"/>
                <a:ext cx="896523" cy="305489"/>
              </a:xfrm>
              <a:prstGeom prst="rect">
                <a:avLst/>
              </a:prstGeom>
              <a:noFill/>
            </p:spPr>
            <p:txBody>
              <a:bodyPr wrap="square" lIns="0" tIns="0" rIns="0" bIns="0" rtlCol="0">
                <a:spAutoFit/>
              </a:bodyPr>
              <a:lstStyle/>
              <a:p>
                <a:pPr algn="ctr"/>
                <a:r>
                  <a:rPr lang="en-US" sz="900">
                    <a:solidFill>
                      <a:schemeClr val="bg1"/>
                    </a:solidFill>
                    <a:latin typeface="+mj-lt"/>
                  </a:rPr>
                  <a:t>Display ads / Web banners</a:t>
                </a:r>
              </a:p>
            </p:txBody>
          </p:sp>
        </p:grpSp>
        <p:sp>
          <p:nvSpPr>
            <p:cNvPr id="34" name="Google Shape;597;p2">
              <a:extLst>
                <a:ext uri="{FF2B5EF4-FFF2-40B4-BE49-F238E27FC236}">
                  <a16:creationId xmlns:a16="http://schemas.microsoft.com/office/drawing/2014/main" id="{B07FB9FC-5412-F721-A995-906E1F3C774B}"/>
                </a:ext>
              </a:extLst>
            </p:cNvPr>
            <p:cNvSpPr txBox="1"/>
            <p:nvPr/>
          </p:nvSpPr>
          <p:spPr>
            <a:xfrm>
              <a:off x="1801151" y="4376461"/>
              <a:ext cx="1112798" cy="387798"/>
            </a:xfrm>
            <a:prstGeom prst="rect">
              <a:avLst/>
            </a:prstGeom>
            <a:noFill/>
            <a:ln>
              <a:noFill/>
            </a:ln>
          </p:spPr>
          <p:txBody>
            <a:bodyPr spcFirstLastPara="1" wrap="square" lIns="0" tIns="0" rIns="0" bIns="0" anchor="t" anchorCtr="0">
              <a:spAutoFit/>
            </a:bodyPr>
            <a:lstStyle/>
            <a:p>
              <a:pPr marL="0" marR="0" lvl="0" indent="0" algn="l" defTabSz="914400" rtl="0" eaLnBrk="1" fontAlgn="auto" latinLnBrk="0" hangingPunct="1">
                <a:lnSpc>
                  <a:spcPct val="90000"/>
                </a:lnSpc>
                <a:spcBef>
                  <a:spcPts val="0"/>
                </a:spcBef>
                <a:spcAft>
                  <a:spcPts val="0"/>
                </a:spcAft>
                <a:buClr>
                  <a:srgbClr val="282828"/>
                </a:buClr>
                <a:buSzPts val="800"/>
                <a:buFont typeface="Arial"/>
                <a:buNone/>
                <a:tabLst/>
                <a:defRPr/>
              </a:pPr>
              <a:r>
                <a:rPr kumimoji="0" lang="en-US" sz="700" b="0" i="0" u="none" strike="noStrike" kern="1200" cap="none" spc="0" normalizeH="0" baseline="0" noProof="0">
                  <a:ln>
                    <a:noFill/>
                  </a:ln>
                  <a:solidFill>
                    <a:srgbClr val="000000"/>
                  </a:solidFill>
                  <a:effectLst/>
                  <a:uLnTx/>
                  <a:uFillTx/>
                  <a:cs typeface="Arial" panose="020B0604020202020204" pitchFamily="34" charset="0"/>
                  <a:sym typeface="Arial"/>
                </a:rPr>
                <a:t>Leverage as paid </a:t>
              </a:r>
              <a:r>
                <a:rPr lang="en-US" sz="700">
                  <a:solidFill>
                    <a:srgbClr val="000000"/>
                  </a:solidFill>
                  <a:cs typeface="Arial" panose="020B0604020202020204" pitchFamily="34" charset="0"/>
                  <a:sym typeface="Arial"/>
                </a:rPr>
                <a:t>or</a:t>
              </a:r>
              <a:r>
                <a:rPr kumimoji="0" lang="en-US" sz="700" b="0" i="0" u="none" strike="noStrike" kern="1200" cap="none" spc="0" normalizeH="0" baseline="0" noProof="0">
                  <a:ln>
                    <a:noFill/>
                  </a:ln>
                  <a:solidFill>
                    <a:srgbClr val="000000"/>
                  </a:solidFill>
                  <a:effectLst/>
                  <a:uLnTx/>
                  <a:uFillTx/>
                  <a:cs typeface="Arial" panose="020B0604020202020204" pitchFamily="34" charset="0"/>
                  <a:sym typeface="Arial"/>
                </a:rPr>
                <a:t> organic social ads to drive traffic to a campaign landing page for the hero asset.</a:t>
              </a:r>
            </a:p>
          </p:txBody>
        </p:sp>
        <p:grpSp>
          <p:nvGrpSpPr>
            <p:cNvPr id="36" name="Group 35">
              <a:extLst>
                <a:ext uri="{FF2B5EF4-FFF2-40B4-BE49-F238E27FC236}">
                  <a16:creationId xmlns:a16="http://schemas.microsoft.com/office/drawing/2014/main" id="{E97848CD-F6EE-D0BC-FF13-D6771F17DB80}"/>
                </a:ext>
              </a:extLst>
            </p:cNvPr>
            <p:cNvGrpSpPr/>
            <p:nvPr/>
          </p:nvGrpSpPr>
          <p:grpSpPr>
            <a:xfrm>
              <a:off x="605290" y="4756411"/>
              <a:ext cx="1073932" cy="212328"/>
              <a:chOff x="651182" y="2874545"/>
              <a:chExt cx="1361373" cy="235274"/>
            </a:xfrm>
          </p:grpSpPr>
          <p:sp>
            <p:nvSpPr>
              <p:cNvPr id="37" name="Rectangle 36">
                <a:extLst>
                  <a:ext uri="{FF2B5EF4-FFF2-40B4-BE49-F238E27FC236}">
                    <a16:creationId xmlns:a16="http://schemas.microsoft.com/office/drawing/2014/main" id="{88E9EAE0-12D3-B90B-77F5-C1FC2D156A59}"/>
                  </a:ext>
                </a:extLst>
              </p:cNvPr>
              <p:cNvSpPr/>
              <p:nvPr/>
            </p:nvSpPr>
            <p:spPr bwMode="auto">
              <a:xfrm>
                <a:off x="651182" y="2874545"/>
                <a:ext cx="1361373" cy="235274"/>
              </a:xfrm>
              <a:prstGeom prst="rect">
                <a:avLst/>
              </a:prstGeom>
              <a:solidFill>
                <a:schemeClr val="accent1">
                  <a:lumMod val="60000"/>
                  <a:lumOff val="40000"/>
                </a:schemeClr>
              </a:solidFill>
              <a:ln>
                <a:noFill/>
                <a:headEnd type="none" w="med" len="med"/>
                <a:tailEnd type="none" w="med" len="med"/>
              </a:ln>
              <a:effectLst>
                <a:outerShdw blurRad="50800" dist="38100" dir="2700000" algn="tl" rotWithShape="0">
                  <a:prstClr val="black">
                    <a:alpha val="4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solidFill>
                    <a:srgbClr val="FFFFFF"/>
                  </a:solidFill>
                  <a:ea typeface="Segoe UI" pitchFamily="34" charset="0"/>
                  <a:cs typeface="Segoe UI" pitchFamily="34" charset="0"/>
                </a:endParaRPr>
              </a:p>
            </p:txBody>
          </p:sp>
          <p:sp>
            <p:nvSpPr>
              <p:cNvPr id="38" name="TextBox 37">
                <a:extLst>
                  <a:ext uri="{FF2B5EF4-FFF2-40B4-BE49-F238E27FC236}">
                    <a16:creationId xmlns:a16="http://schemas.microsoft.com/office/drawing/2014/main" id="{B6325CF2-7708-9F60-BBF9-966F1C9EF381}"/>
                  </a:ext>
                </a:extLst>
              </p:cNvPr>
              <p:cNvSpPr txBox="1"/>
              <p:nvPr/>
            </p:nvSpPr>
            <p:spPr>
              <a:xfrm>
                <a:off x="887346" y="2909759"/>
                <a:ext cx="896523" cy="138499"/>
              </a:xfrm>
              <a:prstGeom prst="rect">
                <a:avLst/>
              </a:prstGeom>
              <a:noFill/>
            </p:spPr>
            <p:txBody>
              <a:bodyPr wrap="square" lIns="0" tIns="0" rIns="0" bIns="0" rtlCol="0">
                <a:spAutoFit/>
              </a:bodyPr>
              <a:lstStyle/>
              <a:p>
                <a:pPr algn="ctr"/>
                <a:r>
                  <a:rPr lang="en-US" sz="900">
                    <a:solidFill>
                      <a:schemeClr val="bg1"/>
                    </a:solidFill>
                    <a:latin typeface="+mj-lt"/>
                  </a:rPr>
                  <a:t>Social ads</a:t>
                </a:r>
              </a:p>
            </p:txBody>
          </p:sp>
        </p:grpSp>
        <p:cxnSp>
          <p:nvCxnSpPr>
            <p:cNvPr id="39" name="Google Shape;604;p2">
              <a:extLst>
                <a:ext uri="{FF2B5EF4-FFF2-40B4-BE49-F238E27FC236}">
                  <a16:creationId xmlns:a16="http://schemas.microsoft.com/office/drawing/2014/main" id="{C507C0DD-BE61-4759-7060-A360FD999CA4}"/>
                </a:ext>
              </a:extLst>
            </p:cNvPr>
            <p:cNvCxnSpPr>
              <a:cxnSpLocks/>
            </p:cNvCxnSpPr>
            <p:nvPr/>
          </p:nvCxnSpPr>
          <p:spPr>
            <a:xfrm>
              <a:off x="1797534" y="4850928"/>
              <a:ext cx="1067512" cy="1"/>
            </a:xfrm>
            <a:prstGeom prst="straightConnector1">
              <a:avLst/>
            </a:prstGeom>
            <a:noFill/>
            <a:ln w="9525" cap="flat" cmpd="sng">
              <a:solidFill>
                <a:schemeClr val="accent1">
                  <a:lumMod val="60000"/>
                  <a:lumOff val="40000"/>
                </a:schemeClr>
              </a:solidFill>
              <a:prstDash val="solid"/>
              <a:miter lim="800000"/>
              <a:headEnd type="none" w="sm" len="sm"/>
              <a:tailEnd type="triangle" w="med" len="med"/>
            </a:ln>
          </p:spPr>
        </p:cxnSp>
        <p:cxnSp>
          <p:nvCxnSpPr>
            <p:cNvPr id="40" name="Google Shape;604;p2">
              <a:extLst>
                <a:ext uri="{FF2B5EF4-FFF2-40B4-BE49-F238E27FC236}">
                  <a16:creationId xmlns:a16="http://schemas.microsoft.com/office/drawing/2014/main" id="{326992B6-08C2-D85A-9468-DE0B94D3335C}"/>
                </a:ext>
              </a:extLst>
            </p:cNvPr>
            <p:cNvCxnSpPr>
              <a:cxnSpLocks/>
            </p:cNvCxnSpPr>
            <p:nvPr/>
          </p:nvCxnSpPr>
          <p:spPr>
            <a:xfrm>
              <a:off x="1789249" y="6082720"/>
              <a:ext cx="1067512" cy="1"/>
            </a:xfrm>
            <a:prstGeom prst="straightConnector1">
              <a:avLst/>
            </a:prstGeom>
            <a:noFill/>
            <a:ln w="9525" cap="flat" cmpd="sng">
              <a:solidFill>
                <a:schemeClr val="accent1">
                  <a:lumMod val="60000"/>
                  <a:lumOff val="40000"/>
                </a:schemeClr>
              </a:solidFill>
              <a:prstDash val="solid"/>
              <a:miter lim="800000"/>
              <a:headEnd type="none" w="sm" len="sm"/>
              <a:tailEnd type="triangle" w="med" len="med"/>
            </a:ln>
          </p:spPr>
        </p:cxnSp>
        <p:sp>
          <p:nvSpPr>
            <p:cNvPr id="54" name="Google Shape;606;p2">
              <a:extLst>
                <a:ext uri="{FF2B5EF4-FFF2-40B4-BE49-F238E27FC236}">
                  <a16:creationId xmlns:a16="http://schemas.microsoft.com/office/drawing/2014/main" id="{5705FD3F-BC6F-85C8-2500-0E82FD1992FE}"/>
                </a:ext>
              </a:extLst>
            </p:cNvPr>
            <p:cNvSpPr/>
            <p:nvPr/>
          </p:nvSpPr>
          <p:spPr>
            <a:xfrm rot="5400000">
              <a:off x="1192186" y="4406241"/>
              <a:ext cx="3908719" cy="268587"/>
            </a:xfrm>
            <a:prstGeom prst="triangle">
              <a:avLst>
                <a:gd name="adj" fmla="val 50000"/>
              </a:avLst>
            </a:prstGeom>
            <a:solidFill>
              <a:srgbClr val="EAE4DC"/>
            </a:solidFill>
            <a:ln>
              <a:noFill/>
            </a:ln>
          </p:spPr>
          <p:txBody>
            <a:bodyPr spcFirstLastPara="1" wrap="square" lIns="91425" tIns="45700" rIns="91425" bIns="45700" anchor="ctr" anchorCtr="0">
              <a:noAutofit/>
            </a:bodyPr>
            <a:lstStyle/>
            <a:p>
              <a:pPr marL="0" marR="0" lvl="0" indent="0" algn="ctr" defTabSz="914400" rtl="0" eaLnBrk="1" fontAlgn="auto" latinLnBrk="0" hangingPunct="1">
                <a:lnSpc>
                  <a:spcPct val="100000"/>
                </a:lnSpc>
                <a:spcBef>
                  <a:spcPts val="0"/>
                </a:spcBef>
                <a:spcAft>
                  <a:spcPts val="0"/>
                </a:spcAft>
                <a:buClr>
                  <a:srgbClr val="FFFFFF"/>
                </a:buClr>
                <a:buSzPts val="1400"/>
                <a:buFont typeface="Arial"/>
                <a:buNone/>
                <a:tabLst/>
                <a:defRPr/>
              </a:pPr>
              <a:endParaRPr kumimoji="0" lang="en-US" sz="1867" b="0" i="0" u="none" strike="noStrike" kern="1200" cap="none" spc="0" normalizeH="0" baseline="0" noProof="0">
                <a:ln>
                  <a:noFill/>
                </a:ln>
                <a:solidFill>
                  <a:srgbClr val="FFFFFF"/>
                </a:solidFill>
                <a:effectLst/>
                <a:uLnTx/>
                <a:uFillTx/>
                <a:latin typeface="Segoe UI"/>
                <a:ea typeface="Arial"/>
                <a:cs typeface="Arial" panose="020B0604020202020204" pitchFamily="34" charset="0"/>
                <a:sym typeface="Arial"/>
              </a:endParaRPr>
            </a:p>
          </p:txBody>
        </p:sp>
      </p:grpSp>
      <p:grpSp>
        <p:nvGrpSpPr>
          <p:cNvPr id="71" name="Group 70" descr="Acquisition materials: Gated landing page, and IDC InfoBrief: Transforming Healthcare: The Four Cornerstones of Clinical Analytics.">
            <a:extLst>
              <a:ext uri="{FF2B5EF4-FFF2-40B4-BE49-F238E27FC236}">
                <a16:creationId xmlns:a16="http://schemas.microsoft.com/office/drawing/2014/main" id="{67CAE03B-3C7E-C1C4-0F65-4CAB6D2F5022}"/>
              </a:ext>
            </a:extLst>
          </p:cNvPr>
          <p:cNvGrpSpPr/>
          <p:nvPr/>
        </p:nvGrpSpPr>
        <p:grpSpPr>
          <a:xfrm>
            <a:off x="3525436" y="2329087"/>
            <a:ext cx="2652027" cy="2034893"/>
            <a:chOff x="3565585" y="2595788"/>
            <a:chExt cx="2652027" cy="2034893"/>
          </a:xfrm>
        </p:grpSpPr>
        <p:cxnSp>
          <p:nvCxnSpPr>
            <p:cNvPr id="97" name="Google Shape;588;p2">
              <a:extLst>
                <a:ext uri="{FF2B5EF4-FFF2-40B4-BE49-F238E27FC236}">
                  <a16:creationId xmlns:a16="http://schemas.microsoft.com/office/drawing/2014/main" id="{087C5224-70DE-4613-E699-439D07908EE7}"/>
                </a:ext>
              </a:extLst>
            </p:cNvPr>
            <p:cNvCxnSpPr>
              <a:cxnSpLocks/>
              <a:stCxn id="225" idx="3"/>
              <a:endCxn id="99" idx="1"/>
            </p:cNvCxnSpPr>
            <p:nvPr/>
          </p:nvCxnSpPr>
          <p:spPr>
            <a:xfrm flipV="1">
              <a:off x="5333580" y="2595788"/>
              <a:ext cx="884032" cy="1853137"/>
            </a:xfrm>
            <a:prstGeom prst="bentConnector3">
              <a:avLst>
                <a:gd name="adj1" fmla="val 50000"/>
              </a:avLst>
            </a:prstGeom>
            <a:noFill/>
            <a:ln w="9525" cap="flat" cmpd="sng">
              <a:solidFill>
                <a:schemeClr val="accent2"/>
              </a:solidFill>
              <a:prstDash val="solid"/>
              <a:round/>
              <a:headEnd type="none" w="sm" len="sm"/>
              <a:tailEnd type="triangle" w="med" len="med"/>
            </a:ln>
          </p:spPr>
        </p:cxnSp>
        <p:sp>
          <p:nvSpPr>
            <p:cNvPr id="225" name="Google Shape;601;p2">
              <a:extLst>
                <a:ext uri="{FF2B5EF4-FFF2-40B4-BE49-F238E27FC236}">
                  <a16:creationId xmlns:a16="http://schemas.microsoft.com/office/drawing/2014/main" id="{53E1F4B0-202C-85F9-4827-5A2B9A29D496}"/>
                </a:ext>
              </a:extLst>
            </p:cNvPr>
            <p:cNvSpPr/>
            <p:nvPr/>
          </p:nvSpPr>
          <p:spPr>
            <a:xfrm>
              <a:off x="3565585" y="4295047"/>
              <a:ext cx="1767995" cy="307756"/>
            </a:xfrm>
            <a:prstGeom prst="rect">
              <a:avLst/>
            </a:prstGeom>
            <a:solidFill>
              <a:schemeClr val="accent1">
                <a:lumMod val="75000"/>
              </a:schemeClr>
            </a:solidFill>
            <a:ln>
              <a:noFill/>
            </a:ln>
            <a:effectLst>
              <a:outerShdw blurRad="50800" dist="38100" dir="5400000" algn="t" rotWithShape="0">
                <a:prstClr val="black">
                  <a:alpha val="40000"/>
                </a:prstClr>
              </a:outerShdw>
            </a:effectLst>
          </p:spPr>
          <p:txBody>
            <a:bodyPr spcFirstLastPara="1" wrap="square" lIns="121900" tIns="60950" rIns="121900" bIns="60950" anchor="ctr" anchorCtr="0">
              <a:spAutoFit/>
            </a:bodyPr>
            <a:lstStyle/>
            <a:p>
              <a:pPr marL="0" marR="0" lvl="0" indent="0" defTabSz="914400" rtl="0" eaLnBrk="1" fontAlgn="auto" latinLnBrk="0" hangingPunct="1">
                <a:lnSpc>
                  <a:spcPct val="100000"/>
                </a:lnSpc>
                <a:spcBef>
                  <a:spcPts val="0"/>
                </a:spcBef>
                <a:spcAft>
                  <a:spcPts val="0"/>
                </a:spcAft>
                <a:buClr>
                  <a:srgbClr val="FFFFFF"/>
                </a:buClr>
                <a:buSzPts val="800"/>
                <a:buFontTx/>
                <a:buNone/>
                <a:tabLst/>
                <a:defRPr/>
              </a:pPr>
              <a:r>
                <a:rPr kumimoji="0" lang="en-US" sz="1200" b="0" i="0" u="none" strike="noStrike" kern="1200" cap="none" spc="0" normalizeH="0" baseline="0" noProof="0" dirty="0">
                  <a:ln>
                    <a:noFill/>
                  </a:ln>
                  <a:solidFill>
                    <a:srgbClr val="FFFFFF"/>
                  </a:solidFill>
                  <a:effectLst/>
                  <a:uLnTx/>
                  <a:uFillTx/>
                  <a:latin typeface="+mj-lt"/>
                  <a:ea typeface="+mn-ea"/>
                  <a:cs typeface="Arial" panose="020B0604020202020204" pitchFamily="34" charset="0"/>
                  <a:sym typeface="Arial"/>
                </a:rPr>
                <a:t>Gated Hero Asset</a:t>
              </a:r>
            </a:p>
          </p:txBody>
        </p:sp>
        <p:pic>
          <p:nvPicPr>
            <p:cNvPr id="162" name="Graphic 161">
              <a:extLst>
                <a:ext uri="{FF2B5EF4-FFF2-40B4-BE49-F238E27FC236}">
                  <a16:creationId xmlns:a16="http://schemas.microsoft.com/office/drawing/2014/main" id="{05898992-BAFA-1090-523E-D65843122648}"/>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927642" y="4267168"/>
              <a:ext cx="363513" cy="363513"/>
            </a:xfrm>
            <a:prstGeom prst="rect">
              <a:avLst/>
            </a:prstGeom>
            <a:effectLst>
              <a:outerShdw blurRad="101600" dist="50800" dir="2700000" algn="tl" rotWithShape="0">
                <a:prstClr val="black">
                  <a:alpha val="40000"/>
                </a:prstClr>
              </a:outerShdw>
            </a:effectLst>
          </p:spPr>
        </p:pic>
        <p:sp>
          <p:nvSpPr>
            <p:cNvPr id="4" name="Google Shape;601;p2">
              <a:extLst>
                <a:ext uri="{FF2B5EF4-FFF2-40B4-BE49-F238E27FC236}">
                  <a16:creationId xmlns:a16="http://schemas.microsoft.com/office/drawing/2014/main" id="{C8A5C469-8A8E-8BD3-611E-4B2EE1B3C907}"/>
                </a:ext>
              </a:extLst>
            </p:cNvPr>
            <p:cNvSpPr/>
            <p:nvPr/>
          </p:nvSpPr>
          <p:spPr>
            <a:xfrm>
              <a:off x="3682421" y="3528384"/>
              <a:ext cx="1341548" cy="261590"/>
            </a:xfrm>
            <a:prstGeom prst="rect">
              <a:avLst/>
            </a:prstGeom>
            <a:solidFill>
              <a:schemeClr val="accent1">
                <a:lumMod val="75000"/>
              </a:schemeClr>
            </a:solidFill>
            <a:ln>
              <a:noFill/>
            </a:ln>
            <a:effectLst>
              <a:outerShdw blurRad="50800" dist="38100" dir="5400000" algn="t" rotWithShape="0">
                <a:prstClr val="black">
                  <a:alpha val="40000"/>
                </a:prstClr>
              </a:outerShdw>
            </a:effectLst>
          </p:spPr>
          <p:txBody>
            <a:bodyPr spcFirstLastPara="1" wrap="square" lIns="121900" tIns="60950" rIns="121900" bIns="60950" anchor="ctr" anchorCtr="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buClr>
                  <a:srgbClr val="FFFFFF"/>
                </a:buClr>
                <a:buSzPts val="800"/>
                <a:defRPr/>
              </a:pPr>
              <a:r>
                <a:rPr lang="en-US" sz="900">
                  <a:solidFill>
                    <a:srgbClr val="FFFFFF"/>
                  </a:solidFill>
                  <a:latin typeface="+mj-lt"/>
                  <a:cs typeface="Arial"/>
                  <a:sym typeface="Arial"/>
                </a:rPr>
                <a:t>Gated Landing Page</a:t>
              </a:r>
              <a:endParaRPr lang="en-US" sz="900" b="0" i="0" u="none" strike="noStrike" kern="1200" cap="none" spc="0" normalizeH="0" baseline="0" noProof="0">
                <a:ln>
                  <a:noFill/>
                </a:ln>
                <a:solidFill>
                  <a:srgbClr val="FFFFFF"/>
                </a:solidFill>
                <a:effectLst/>
                <a:uLnTx/>
                <a:uFillTx/>
                <a:latin typeface="+mj-lt"/>
                <a:cs typeface="Arial" panose="020B0604020202020204" pitchFamily="34" charset="0"/>
              </a:endParaRPr>
            </a:p>
          </p:txBody>
        </p:sp>
      </p:grpSp>
      <p:grpSp>
        <p:nvGrpSpPr>
          <p:cNvPr id="72" name="Group 71" descr="A collection of nurture emails for the consideration process. These include: Email number one, receive the infographic titled &quot;Transform Healthcare Using AI-driven Insights.&quot; If they do not contact sales, follow-up with nurture email number two, with a one-pager titled, &quot;Improving Healthcare Outcomes.&quot; If they still don't contact sales, then follow-up with nurture email number three, sharing another one-pager, titled &quot;Unify Healthcare Data.&quot; A final nurture shares a datasheet titled &quot;Microsoft Cloud for Healthcare.&quot; ">
            <a:extLst>
              <a:ext uri="{FF2B5EF4-FFF2-40B4-BE49-F238E27FC236}">
                <a16:creationId xmlns:a16="http://schemas.microsoft.com/office/drawing/2014/main" id="{A19183FD-0830-D024-FFC4-715A3F76905D}"/>
              </a:ext>
            </a:extLst>
          </p:cNvPr>
          <p:cNvGrpSpPr/>
          <p:nvPr/>
        </p:nvGrpSpPr>
        <p:grpSpPr>
          <a:xfrm>
            <a:off x="6154608" y="2190597"/>
            <a:ext cx="2966436" cy="4275097"/>
            <a:chOff x="6154608" y="2457297"/>
            <a:chExt cx="2966436" cy="4275097"/>
          </a:xfrm>
        </p:grpSpPr>
        <p:sp>
          <p:nvSpPr>
            <p:cNvPr id="99" name="Google Shape;596;p2">
              <a:extLst>
                <a:ext uri="{FF2B5EF4-FFF2-40B4-BE49-F238E27FC236}">
                  <a16:creationId xmlns:a16="http://schemas.microsoft.com/office/drawing/2014/main" id="{6BD3EE3F-14BE-AC88-D3CA-A3FF6E58C84E}"/>
                </a:ext>
              </a:extLst>
            </p:cNvPr>
            <p:cNvSpPr/>
            <p:nvPr/>
          </p:nvSpPr>
          <p:spPr>
            <a:xfrm>
              <a:off x="6177463" y="2457297"/>
              <a:ext cx="1386513" cy="276979"/>
            </a:xfrm>
            <a:prstGeom prst="rect">
              <a:avLst/>
            </a:prstGeom>
            <a:solidFill>
              <a:srgbClr val="364B7A"/>
            </a:solidFill>
            <a:ln>
              <a:noFill/>
            </a:ln>
            <a:effectLst/>
          </p:spPr>
          <p:txBody>
            <a:bodyPr spcFirstLastPara="1" wrap="square" lIns="121900" tIns="60950" rIns="121900" bIns="60950" anchor="ctr" anchorCtr="0">
              <a:spAutoFit/>
            </a:bodyPr>
            <a:lstStyle/>
            <a:p>
              <a:pPr marL="0" marR="0" lvl="0" indent="0" algn="l" defTabSz="914400" rtl="0" eaLnBrk="1" fontAlgn="auto" latinLnBrk="0" hangingPunct="1">
                <a:lnSpc>
                  <a:spcPct val="100000"/>
                </a:lnSpc>
                <a:spcBef>
                  <a:spcPts val="0"/>
                </a:spcBef>
                <a:spcAft>
                  <a:spcPts val="0"/>
                </a:spcAft>
                <a:buClr>
                  <a:srgbClr val="FFFFFF"/>
                </a:buClr>
                <a:buSzPts val="800"/>
                <a:buFont typeface="Arial"/>
                <a:buNone/>
                <a:tabLst/>
                <a:defRPr/>
              </a:pPr>
              <a:r>
                <a:rPr kumimoji="0" lang="en-US" sz="1000" b="0" i="0" u="none" strike="noStrike" kern="1200" cap="none" spc="0" normalizeH="0" baseline="0" noProof="0">
                  <a:ln>
                    <a:noFill/>
                  </a:ln>
                  <a:solidFill>
                    <a:srgbClr val="FFFFFF"/>
                  </a:solidFill>
                  <a:effectLst/>
                  <a:uLnTx/>
                  <a:uFillTx/>
                  <a:latin typeface="Segoe UI Semibold"/>
                  <a:ea typeface="Arial"/>
                  <a:cs typeface="Arial" panose="020B0604020202020204" pitchFamily="34" charset="0"/>
                  <a:sym typeface="Arial"/>
                </a:rPr>
                <a:t>Email nurture</a:t>
              </a:r>
            </a:p>
          </p:txBody>
        </p:sp>
        <p:sp>
          <p:nvSpPr>
            <p:cNvPr id="144" name="Google Shape;561;p2">
              <a:extLst>
                <a:ext uri="{FF2B5EF4-FFF2-40B4-BE49-F238E27FC236}">
                  <a16:creationId xmlns:a16="http://schemas.microsoft.com/office/drawing/2014/main" id="{F259EBCE-59E5-E3D8-B5A1-C98FD4639121}"/>
                </a:ext>
              </a:extLst>
            </p:cNvPr>
            <p:cNvSpPr txBox="1"/>
            <p:nvPr/>
          </p:nvSpPr>
          <p:spPr>
            <a:xfrm>
              <a:off x="6171316" y="2794316"/>
              <a:ext cx="969264" cy="215444"/>
            </a:xfrm>
            <a:prstGeom prst="rect">
              <a:avLst/>
            </a:prstGeom>
            <a:noFill/>
            <a:ln>
              <a:noFill/>
            </a:ln>
          </p:spPr>
          <p:txBody>
            <a:bodyPr spcFirstLastPara="1" wrap="square" lIns="0" tIns="0" rIns="0" bIns="45720" anchor="t" anchorCtr="0">
              <a:spAutoFit/>
            </a:bodyPr>
            <a:lstStyle/>
            <a:p>
              <a:pPr marL="0" marR="0" lvl="0" indent="0" algn="l" defTabSz="914400" rtl="0" eaLnBrk="1" fontAlgn="auto" latinLnBrk="0" hangingPunct="1">
                <a:lnSpc>
                  <a:spcPct val="100000"/>
                </a:lnSpc>
                <a:spcBef>
                  <a:spcPts val="0"/>
                </a:spcBef>
                <a:spcAft>
                  <a:spcPts val="0"/>
                </a:spcAft>
                <a:buClr>
                  <a:srgbClr val="0078D4"/>
                </a:buClr>
                <a:buSzPts val="800"/>
                <a:buFont typeface="Arial"/>
                <a:buNone/>
                <a:tabLst/>
                <a:defRPr/>
              </a:pPr>
              <a:r>
                <a:rPr kumimoji="0" lang="en-US" sz="1100" b="0" i="0" u="none" strike="noStrike" kern="1200" cap="none" spc="0" normalizeH="0" baseline="0" noProof="0">
                  <a:ln>
                    <a:noFill/>
                  </a:ln>
                  <a:solidFill>
                    <a:srgbClr val="000000"/>
                  </a:solidFill>
                  <a:effectLst/>
                  <a:uLnTx/>
                  <a:uFillTx/>
                  <a:latin typeface="Segoe UI Semibold" panose="020B0702040204020203" pitchFamily="34" charset="0"/>
                  <a:ea typeface="Arial"/>
                  <a:cs typeface="Segoe UI Semibold" panose="020B0702040204020203" pitchFamily="34" charset="0"/>
                  <a:sym typeface="Arial"/>
                </a:rPr>
                <a:t>Email #1</a:t>
              </a:r>
            </a:p>
          </p:txBody>
        </p:sp>
        <p:cxnSp>
          <p:nvCxnSpPr>
            <p:cNvPr id="145" name="Google Shape;562;p2">
              <a:extLst>
                <a:ext uri="{FF2B5EF4-FFF2-40B4-BE49-F238E27FC236}">
                  <a16:creationId xmlns:a16="http://schemas.microsoft.com/office/drawing/2014/main" id="{B2822033-5555-AD1A-4112-34C6D19C73DA}"/>
                </a:ext>
              </a:extLst>
            </p:cNvPr>
            <p:cNvCxnSpPr>
              <a:cxnSpLocks/>
            </p:cNvCxnSpPr>
            <p:nvPr/>
          </p:nvCxnSpPr>
          <p:spPr>
            <a:xfrm>
              <a:off x="6649545" y="3567194"/>
              <a:ext cx="0" cy="275613"/>
            </a:xfrm>
            <a:prstGeom prst="straightConnector1">
              <a:avLst/>
            </a:prstGeom>
            <a:noFill/>
            <a:ln w="9525" cap="flat" cmpd="sng">
              <a:solidFill>
                <a:schemeClr val="accent3"/>
              </a:solidFill>
              <a:prstDash val="solid"/>
              <a:round/>
              <a:headEnd type="none" w="sm" len="sm"/>
              <a:tailEnd type="triangle" w="med" len="med"/>
            </a:ln>
          </p:spPr>
        </p:cxnSp>
        <p:sp>
          <p:nvSpPr>
            <p:cNvPr id="146" name="Google Shape;567;p2">
              <a:extLst>
                <a:ext uri="{FF2B5EF4-FFF2-40B4-BE49-F238E27FC236}">
                  <a16:creationId xmlns:a16="http://schemas.microsoft.com/office/drawing/2014/main" id="{255426FA-DFE0-83DF-1D9B-E78172AEAE2A}"/>
                </a:ext>
              </a:extLst>
            </p:cNvPr>
            <p:cNvSpPr txBox="1"/>
            <p:nvPr/>
          </p:nvSpPr>
          <p:spPr>
            <a:xfrm>
              <a:off x="7781300" y="3468738"/>
              <a:ext cx="469713" cy="182880"/>
            </a:xfrm>
            <a:prstGeom prst="rect">
              <a:avLst/>
            </a:prstGeom>
            <a:noFill/>
            <a:ln>
              <a:noFill/>
            </a:ln>
          </p:spPr>
          <p:txBody>
            <a:bodyPr spcFirstLastPara="1" wrap="square" lIns="18288" tIns="18288" rIns="18288" bIns="18288" anchor="t" anchorCtr="0">
              <a:noAutofit/>
            </a:bodyPr>
            <a:lstStyle/>
            <a:p>
              <a:pPr marL="0" marR="0" lvl="0" indent="0" algn="ctr" defTabSz="914400" rtl="0" eaLnBrk="1" fontAlgn="auto" latinLnBrk="0" hangingPunct="1">
                <a:lnSpc>
                  <a:spcPct val="100000"/>
                </a:lnSpc>
                <a:spcBef>
                  <a:spcPts val="0"/>
                </a:spcBef>
                <a:spcAft>
                  <a:spcPts val="0"/>
                </a:spcAft>
                <a:buClr>
                  <a:srgbClr val="282828"/>
                </a:buClr>
                <a:buSzPts val="600"/>
                <a:buFont typeface="Arial"/>
                <a:buNone/>
                <a:tabLst/>
                <a:defRPr/>
              </a:pPr>
              <a:r>
                <a:rPr kumimoji="0" lang="en-US" sz="800" b="0" i="0" u="none" strike="noStrike" kern="1200" cap="none" spc="0" normalizeH="0" baseline="0" noProof="0">
                  <a:ln>
                    <a:noFill/>
                  </a:ln>
                  <a:solidFill>
                    <a:srgbClr val="282828"/>
                  </a:solidFill>
                  <a:effectLst/>
                  <a:uLnTx/>
                  <a:uFillTx/>
                  <a:latin typeface="Segoe UI Semibold" panose="020B0702040204020203" pitchFamily="34" charset="0"/>
                  <a:ea typeface="Arial"/>
                  <a:cs typeface="Segoe UI Semibold" panose="020B0702040204020203" pitchFamily="34" charset="0"/>
                  <a:sym typeface="Arial"/>
                </a:rPr>
                <a:t>Yes</a:t>
              </a:r>
              <a:endParaRPr kumimoji="0" lang="en-US" sz="1067" b="0" i="0" u="none" strike="noStrike" kern="1200" cap="none" spc="0" normalizeH="0" baseline="0" noProof="0">
                <a:ln>
                  <a:noFill/>
                </a:ln>
                <a:solidFill>
                  <a:srgbClr val="282828"/>
                </a:solidFill>
                <a:effectLst/>
                <a:uLnTx/>
                <a:uFillTx/>
                <a:latin typeface="Segoe UI Semibold" panose="020B0702040204020203" pitchFamily="34" charset="0"/>
                <a:ea typeface="Arial"/>
                <a:cs typeface="Segoe UI Semibold" panose="020B0702040204020203" pitchFamily="34" charset="0"/>
                <a:sym typeface="Arial"/>
              </a:endParaRPr>
            </a:p>
          </p:txBody>
        </p:sp>
        <p:sp>
          <p:nvSpPr>
            <p:cNvPr id="147" name="Google Shape;568;p2">
              <a:extLst>
                <a:ext uri="{FF2B5EF4-FFF2-40B4-BE49-F238E27FC236}">
                  <a16:creationId xmlns:a16="http://schemas.microsoft.com/office/drawing/2014/main" id="{AF56D3D1-1FDC-1AE6-FAEA-C85E9C8BAAFD}"/>
                </a:ext>
              </a:extLst>
            </p:cNvPr>
            <p:cNvSpPr txBox="1"/>
            <p:nvPr/>
          </p:nvSpPr>
          <p:spPr>
            <a:xfrm>
              <a:off x="6165428" y="3571821"/>
              <a:ext cx="391397" cy="183355"/>
            </a:xfrm>
            <a:prstGeom prst="rect">
              <a:avLst/>
            </a:prstGeom>
            <a:noFill/>
            <a:ln>
              <a:noFill/>
            </a:ln>
          </p:spPr>
          <p:txBody>
            <a:bodyPr spcFirstLastPara="1" wrap="square" lIns="0" tIns="18288" rIns="36576" bIns="18288" anchor="ctr" anchorCtr="0">
              <a:noAutofit/>
            </a:bodyPr>
            <a:lstStyle/>
            <a:p>
              <a:pPr marL="0" marR="0" lvl="0" indent="0" algn="r" defTabSz="914400" rtl="0" eaLnBrk="1" fontAlgn="auto" latinLnBrk="0" hangingPunct="1">
                <a:lnSpc>
                  <a:spcPct val="100000"/>
                </a:lnSpc>
                <a:spcBef>
                  <a:spcPts val="0"/>
                </a:spcBef>
                <a:spcAft>
                  <a:spcPts val="0"/>
                </a:spcAft>
                <a:buClr>
                  <a:srgbClr val="282828"/>
                </a:buClr>
                <a:buSzPts val="600"/>
                <a:buFont typeface="Arial"/>
                <a:buNone/>
                <a:tabLst/>
                <a:defRPr/>
              </a:pPr>
              <a:r>
                <a:rPr kumimoji="0" lang="en-US" sz="800" b="0" i="0" u="none" strike="noStrike" kern="1200" cap="none" spc="0" normalizeH="0" baseline="0" noProof="0">
                  <a:ln>
                    <a:noFill/>
                  </a:ln>
                  <a:solidFill>
                    <a:srgbClr val="282828"/>
                  </a:solidFill>
                  <a:effectLst/>
                  <a:uLnTx/>
                  <a:uFillTx/>
                  <a:latin typeface="Segoe UI Semibold" panose="020B0702040204020203" pitchFamily="34" charset="0"/>
                  <a:ea typeface="Arial"/>
                  <a:cs typeface="Segoe UI Semibold" panose="020B0702040204020203" pitchFamily="34" charset="0"/>
                  <a:sym typeface="Arial"/>
                </a:rPr>
                <a:t>No</a:t>
              </a:r>
              <a:endParaRPr kumimoji="0" lang="en-US" sz="1067" b="0" i="0" u="none" strike="noStrike" kern="1200" cap="none" spc="0" normalizeH="0" baseline="0" noProof="0">
                <a:ln>
                  <a:noFill/>
                </a:ln>
                <a:solidFill>
                  <a:srgbClr val="282828"/>
                </a:solidFill>
                <a:effectLst/>
                <a:uLnTx/>
                <a:uFillTx/>
                <a:latin typeface="Segoe UI Semibold" panose="020B0702040204020203" pitchFamily="34" charset="0"/>
                <a:ea typeface="Arial"/>
                <a:cs typeface="Segoe UI Semibold" panose="020B0702040204020203" pitchFamily="34" charset="0"/>
                <a:sym typeface="Arial"/>
              </a:endParaRPr>
            </a:p>
          </p:txBody>
        </p:sp>
        <p:sp>
          <p:nvSpPr>
            <p:cNvPr id="148" name="Google Shape;563;p2">
              <a:extLst>
                <a:ext uri="{FF2B5EF4-FFF2-40B4-BE49-F238E27FC236}">
                  <a16:creationId xmlns:a16="http://schemas.microsoft.com/office/drawing/2014/main" id="{3E1E2AA8-BEB9-118A-E97E-05777790D98E}"/>
                </a:ext>
              </a:extLst>
            </p:cNvPr>
            <p:cNvSpPr/>
            <p:nvPr/>
          </p:nvSpPr>
          <p:spPr>
            <a:xfrm>
              <a:off x="6171316" y="3351965"/>
              <a:ext cx="969264" cy="214861"/>
            </a:xfrm>
            <a:prstGeom prst="rect">
              <a:avLst/>
            </a:prstGeom>
            <a:noFill/>
            <a:ln w="12700" cap="flat" cmpd="sng">
              <a:solidFill>
                <a:schemeClr val="bg1">
                  <a:lumMod val="85000"/>
                </a:schemeClr>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defTabSz="914400" rtl="0" eaLnBrk="1" fontAlgn="auto" latinLnBrk="0" hangingPunct="1">
                <a:lnSpc>
                  <a:spcPct val="100000"/>
                </a:lnSpc>
                <a:spcBef>
                  <a:spcPts val="0"/>
                </a:spcBef>
                <a:spcAft>
                  <a:spcPts val="0"/>
                </a:spcAft>
                <a:buClr>
                  <a:srgbClr val="282828"/>
                </a:buClr>
                <a:buSzPts val="800"/>
                <a:buFont typeface="Arial"/>
                <a:buNone/>
                <a:tabLst/>
                <a:defRPr/>
              </a:pPr>
              <a:r>
                <a:rPr kumimoji="0" lang="en-US" sz="900" b="0" i="0" u="none" strike="noStrike" kern="1200" cap="none" spc="0" normalizeH="0" baseline="0" noProof="0">
                  <a:ln>
                    <a:noFill/>
                  </a:ln>
                  <a:solidFill>
                    <a:srgbClr val="282828"/>
                  </a:solidFill>
                  <a:effectLst/>
                  <a:uLnTx/>
                  <a:uFillTx/>
                  <a:latin typeface="Segoe UI"/>
                  <a:ea typeface="Arial"/>
                  <a:cs typeface="Arial" panose="020B0604020202020204" pitchFamily="34" charset="0"/>
                  <a:sym typeface="Arial"/>
                </a:rPr>
                <a:t>Contact sales</a:t>
              </a:r>
              <a:endParaRPr kumimoji="0" lang="en-US" sz="1200" b="0" i="0" u="none" strike="noStrike" kern="1200" cap="none" spc="0" normalizeH="0" baseline="0" noProof="0">
                <a:ln>
                  <a:noFill/>
                </a:ln>
                <a:solidFill>
                  <a:srgbClr val="333333"/>
                </a:solidFill>
                <a:effectLst/>
                <a:uLnTx/>
                <a:uFillTx/>
                <a:latin typeface="Segoe UI"/>
                <a:ea typeface="Arial"/>
                <a:cs typeface="Arial" panose="020B0604020202020204" pitchFamily="34" charset="0"/>
                <a:sym typeface="Arial"/>
              </a:endParaRPr>
            </a:p>
          </p:txBody>
        </p:sp>
        <p:cxnSp>
          <p:nvCxnSpPr>
            <p:cNvPr id="149" name="Google Shape;575;p2">
              <a:extLst>
                <a:ext uri="{FF2B5EF4-FFF2-40B4-BE49-F238E27FC236}">
                  <a16:creationId xmlns:a16="http://schemas.microsoft.com/office/drawing/2014/main" id="{708581D1-C0B5-FDD1-76D9-782C83B3E9B7}"/>
                </a:ext>
              </a:extLst>
            </p:cNvPr>
            <p:cNvCxnSpPr>
              <a:cxnSpLocks/>
            </p:cNvCxnSpPr>
            <p:nvPr/>
          </p:nvCxnSpPr>
          <p:spPr>
            <a:xfrm>
              <a:off x="7140580" y="3450587"/>
              <a:ext cx="1525454" cy="6492"/>
            </a:xfrm>
            <a:prstGeom prst="straightConnector1">
              <a:avLst/>
            </a:prstGeom>
            <a:noFill/>
            <a:ln w="9525" cap="flat" cmpd="sng">
              <a:solidFill>
                <a:srgbClr val="1392B4"/>
              </a:solidFill>
              <a:prstDash val="solid"/>
              <a:round/>
              <a:headEnd type="none" w="sm" len="sm"/>
              <a:tailEnd type="triangle" w="med" len="med"/>
            </a:ln>
          </p:spPr>
        </p:cxnSp>
        <p:sp>
          <p:nvSpPr>
            <p:cNvPr id="152" name="Google Shape;561;p2">
              <a:extLst>
                <a:ext uri="{FF2B5EF4-FFF2-40B4-BE49-F238E27FC236}">
                  <a16:creationId xmlns:a16="http://schemas.microsoft.com/office/drawing/2014/main" id="{C837B258-176B-A297-4634-72C867F0968E}"/>
                </a:ext>
              </a:extLst>
            </p:cNvPr>
            <p:cNvSpPr txBox="1"/>
            <p:nvPr/>
          </p:nvSpPr>
          <p:spPr>
            <a:xfrm>
              <a:off x="6171316" y="3919008"/>
              <a:ext cx="969264" cy="215444"/>
            </a:xfrm>
            <a:prstGeom prst="rect">
              <a:avLst/>
            </a:prstGeom>
            <a:noFill/>
            <a:ln>
              <a:noFill/>
            </a:ln>
          </p:spPr>
          <p:txBody>
            <a:bodyPr spcFirstLastPara="1" wrap="square" lIns="0" tIns="0" rIns="0" bIns="45720" anchor="t" anchorCtr="0">
              <a:spAutoFit/>
            </a:bodyPr>
            <a:lstStyle/>
            <a:p>
              <a:pPr marL="0" marR="0" lvl="0" indent="0" algn="l" defTabSz="914400" rtl="0" eaLnBrk="1" fontAlgn="auto" latinLnBrk="0" hangingPunct="1">
                <a:lnSpc>
                  <a:spcPct val="100000"/>
                </a:lnSpc>
                <a:spcBef>
                  <a:spcPts val="0"/>
                </a:spcBef>
                <a:spcAft>
                  <a:spcPts val="0"/>
                </a:spcAft>
                <a:buClr>
                  <a:srgbClr val="0078D4"/>
                </a:buClr>
                <a:buSzPts val="800"/>
                <a:buFont typeface="Arial"/>
                <a:buNone/>
                <a:tabLst/>
                <a:defRPr/>
              </a:pPr>
              <a:r>
                <a:rPr kumimoji="0" lang="en-US" sz="1100" b="0" i="0" u="none" strike="noStrike" kern="1200" cap="none" spc="0" normalizeH="0" baseline="0" noProof="0">
                  <a:ln>
                    <a:noFill/>
                  </a:ln>
                  <a:solidFill>
                    <a:srgbClr val="000000"/>
                  </a:solidFill>
                  <a:effectLst/>
                  <a:uLnTx/>
                  <a:uFillTx/>
                  <a:latin typeface="Segoe UI Semibold" panose="020B0702040204020203" pitchFamily="34" charset="0"/>
                  <a:ea typeface="Arial"/>
                  <a:cs typeface="Segoe UI Semibold" panose="020B0702040204020203" pitchFamily="34" charset="0"/>
                  <a:sym typeface="Arial"/>
                </a:rPr>
                <a:t>Email #2</a:t>
              </a:r>
            </a:p>
          </p:txBody>
        </p:sp>
        <p:cxnSp>
          <p:nvCxnSpPr>
            <p:cNvPr id="153" name="Google Shape;562;p2">
              <a:extLst>
                <a:ext uri="{FF2B5EF4-FFF2-40B4-BE49-F238E27FC236}">
                  <a16:creationId xmlns:a16="http://schemas.microsoft.com/office/drawing/2014/main" id="{2C9FC7D3-465E-67A1-06ED-D717D34B0A2E}"/>
                </a:ext>
              </a:extLst>
            </p:cNvPr>
            <p:cNvCxnSpPr>
              <a:cxnSpLocks/>
            </p:cNvCxnSpPr>
            <p:nvPr/>
          </p:nvCxnSpPr>
          <p:spPr>
            <a:xfrm>
              <a:off x="6649545" y="4613366"/>
              <a:ext cx="0" cy="326175"/>
            </a:xfrm>
            <a:prstGeom prst="straightConnector1">
              <a:avLst/>
            </a:prstGeom>
            <a:noFill/>
            <a:ln w="9525" cap="flat" cmpd="sng">
              <a:solidFill>
                <a:schemeClr val="accent3"/>
              </a:solidFill>
              <a:prstDash val="solid"/>
              <a:round/>
              <a:headEnd type="none" w="sm" len="sm"/>
              <a:tailEnd type="triangle" w="med" len="med"/>
            </a:ln>
          </p:spPr>
        </p:cxnSp>
        <p:sp>
          <p:nvSpPr>
            <p:cNvPr id="154" name="Google Shape;567;p2">
              <a:extLst>
                <a:ext uri="{FF2B5EF4-FFF2-40B4-BE49-F238E27FC236}">
                  <a16:creationId xmlns:a16="http://schemas.microsoft.com/office/drawing/2014/main" id="{CD14946D-D6CA-83D6-4071-2A540BEA3DD8}"/>
                </a:ext>
              </a:extLst>
            </p:cNvPr>
            <p:cNvSpPr txBox="1"/>
            <p:nvPr/>
          </p:nvSpPr>
          <p:spPr>
            <a:xfrm>
              <a:off x="7781300" y="4501649"/>
              <a:ext cx="469713" cy="182880"/>
            </a:xfrm>
            <a:prstGeom prst="rect">
              <a:avLst/>
            </a:prstGeom>
            <a:noFill/>
            <a:ln>
              <a:noFill/>
            </a:ln>
          </p:spPr>
          <p:txBody>
            <a:bodyPr spcFirstLastPara="1" wrap="square" lIns="18288" tIns="18288" rIns="18288" bIns="18288" anchor="t" anchorCtr="0">
              <a:noAutofit/>
            </a:bodyPr>
            <a:lstStyle/>
            <a:p>
              <a:pPr marL="0" marR="0" lvl="0" indent="0" algn="ctr" defTabSz="914400" rtl="0" eaLnBrk="1" fontAlgn="auto" latinLnBrk="0" hangingPunct="1">
                <a:lnSpc>
                  <a:spcPct val="100000"/>
                </a:lnSpc>
                <a:spcBef>
                  <a:spcPts val="0"/>
                </a:spcBef>
                <a:spcAft>
                  <a:spcPts val="0"/>
                </a:spcAft>
                <a:buClr>
                  <a:srgbClr val="282828"/>
                </a:buClr>
                <a:buSzPts val="600"/>
                <a:buFont typeface="Arial"/>
                <a:buNone/>
                <a:tabLst/>
                <a:defRPr/>
              </a:pPr>
              <a:r>
                <a:rPr kumimoji="0" lang="en-US" sz="800" b="0" i="0" u="none" strike="noStrike" kern="1200" cap="none" spc="0" normalizeH="0" baseline="0" noProof="0">
                  <a:ln>
                    <a:noFill/>
                  </a:ln>
                  <a:solidFill>
                    <a:srgbClr val="282828"/>
                  </a:solidFill>
                  <a:effectLst/>
                  <a:uLnTx/>
                  <a:uFillTx/>
                  <a:latin typeface="Segoe UI Semibold" panose="020B0702040204020203" pitchFamily="34" charset="0"/>
                  <a:ea typeface="Arial"/>
                  <a:cs typeface="Segoe UI Semibold" panose="020B0702040204020203" pitchFamily="34" charset="0"/>
                  <a:sym typeface="Arial"/>
                </a:rPr>
                <a:t>Yes</a:t>
              </a:r>
              <a:endParaRPr kumimoji="0" lang="en-US" sz="1067" b="0" i="0" u="none" strike="noStrike" kern="1200" cap="none" spc="0" normalizeH="0" baseline="0" noProof="0">
                <a:ln>
                  <a:noFill/>
                </a:ln>
                <a:solidFill>
                  <a:srgbClr val="282828"/>
                </a:solidFill>
                <a:effectLst/>
                <a:uLnTx/>
                <a:uFillTx/>
                <a:latin typeface="Segoe UI Semibold" panose="020B0702040204020203" pitchFamily="34" charset="0"/>
                <a:ea typeface="Arial"/>
                <a:cs typeface="Segoe UI Semibold" panose="020B0702040204020203" pitchFamily="34" charset="0"/>
                <a:sym typeface="Arial"/>
              </a:endParaRPr>
            </a:p>
          </p:txBody>
        </p:sp>
        <p:sp>
          <p:nvSpPr>
            <p:cNvPr id="155" name="Google Shape;568;p2">
              <a:extLst>
                <a:ext uri="{FF2B5EF4-FFF2-40B4-BE49-F238E27FC236}">
                  <a16:creationId xmlns:a16="http://schemas.microsoft.com/office/drawing/2014/main" id="{BD21BE05-E780-2693-6734-BA8B1383476D}"/>
                </a:ext>
              </a:extLst>
            </p:cNvPr>
            <p:cNvSpPr txBox="1"/>
            <p:nvPr/>
          </p:nvSpPr>
          <p:spPr>
            <a:xfrm>
              <a:off x="6170705" y="4620349"/>
              <a:ext cx="423414" cy="170549"/>
            </a:xfrm>
            <a:prstGeom prst="rect">
              <a:avLst/>
            </a:prstGeom>
            <a:noFill/>
            <a:ln>
              <a:noFill/>
            </a:ln>
          </p:spPr>
          <p:txBody>
            <a:bodyPr spcFirstLastPara="1" wrap="square" lIns="0" tIns="18288" rIns="36576" bIns="18288" anchor="ctr" anchorCtr="0">
              <a:noAutofit/>
            </a:bodyPr>
            <a:lstStyle/>
            <a:p>
              <a:pPr marL="0" marR="0" lvl="0" indent="0" algn="r" defTabSz="914400" rtl="0" eaLnBrk="1" fontAlgn="auto" latinLnBrk="0" hangingPunct="1">
                <a:lnSpc>
                  <a:spcPct val="100000"/>
                </a:lnSpc>
                <a:spcBef>
                  <a:spcPts val="0"/>
                </a:spcBef>
                <a:spcAft>
                  <a:spcPts val="0"/>
                </a:spcAft>
                <a:buClr>
                  <a:srgbClr val="282828"/>
                </a:buClr>
                <a:buSzPts val="600"/>
                <a:buFont typeface="Arial"/>
                <a:buNone/>
                <a:tabLst/>
                <a:defRPr/>
              </a:pPr>
              <a:r>
                <a:rPr kumimoji="0" lang="en-US" sz="800" b="0" i="0" u="none" strike="noStrike" kern="1200" cap="none" spc="0" normalizeH="0" baseline="0" noProof="0">
                  <a:ln>
                    <a:noFill/>
                  </a:ln>
                  <a:solidFill>
                    <a:srgbClr val="282828"/>
                  </a:solidFill>
                  <a:effectLst/>
                  <a:uLnTx/>
                  <a:uFillTx/>
                  <a:latin typeface="Segoe UI Semibold" panose="020B0702040204020203" pitchFamily="34" charset="0"/>
                  <a:ea typeface="Arial"/>
                  <a:cs typeface="Segoe UI Semibold" panose="020B0702040204020203" pitchFamily="34" charset="0"/>
                  <a:sym typeface="Arial"/>
                </a:rPr>
                <a:t>No</a:t>
              </a:r>
              <a:endParaRPr kumimoji="0" lang="en-US" sz="1067" b="0" i="0" u="none" strike="noStrike" kern="1200" cap="none" spc="0" normalizeH="0" baseline="0" noProof="0">
                <a:ln>
                  <a:noFill/>
                </a:ln>
                <a:solidFill>
                  <a:srgbClr val="282828"/>
                </a:solidFill>
                <a:effectLst/>
                <a:uLnTx/>
                <a:uFillTx/>
                <a:latin typeface="Segoe UI Semibold" panose="020B0702040204020203" pitchFamily="34" charset="0"/>
                <a:ea typeface="Arial"/>
                <a:cs typeface="Segoe UI Semibold" panose="020B0702040204020203" pitchFamily="34" charset="0"/>
                <a:sym typeface="Arial"/>
              </a:endParaRPr>
            </a:p>
          </p:txBody>
        </p:sp>
        <p:sp>
          <p:nvSpPr>
            <p:cNvPr id="156" name="Google Shape;563;p2">
              <a:extLst>
                <a:ext uri="{FF2B5EF4-FFF2-40B4-BE49-F238E27FC236}">
                  <a16:creationId xmlns:a16="http://schemas.microsoft.com/office/drawing/2014/main" id="{8E4C3150-85AD-4A48-7F34-BACB7F9D956E}"/>
                </a:ext>
              </a:extLst>
            </p:cNvPr>
            <p:cNvSpPr/>
            <p:nvPr/>
          </p:nvSpPr>
          <p:spPr>
            <a:xfrm>
              <a:off x="6171316" y="4400493"/>
              <a:ext cx="969264" cy="214861"/>
            </a:xfrm>
            <a:prstGeom prst="rect">
              <a:avLst/>
            </a:prstGeom>
            <a:noFill/>
            <a:ln w="12700" cap="flat" cmpd="sng">
              <a:solidFill>
                <a:schemeClr val="bg1">
                  <a:lumMod val="85000"/>
                </a:schemeClr>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defTabSz="914400" rtl="0" eaLnBrk="1" fontAlgn="auto" latinLnBrk="0" hangingPunct="1">
                <a:lnSpc>
                  <a:spcPct val="100000"/>
                </a:lnSpc>
                <a:spcBef>
                  <a:spcPts val="0"/>
                </a:spcBef>
                <a:spcAft>
                  <a:spcPts val="0"/>
                </a:spcAft>
                <a:buClr>
                  <a:srgbClr val="282828"/>
                </a:buClr>
                <a:buSzPts val="800"/>
                <a:buFont typeface="Arial"/>
                <a:buNone/>
                <a:tabLst/>
                <a:defRPr/>
              </a:pPr>
              <a:r>
                <a:rPr kumimoji="0" lang="en-US" sz="900" b="0" i="0" u="none" strike="noStrike" kern="1200" cap="none" spc="0" normalizeH="0" baseline="0" noProof="0">
                  <a:ln>
                    <a:noFill/>
                  </a:ln>
                  <a:solidFill>
                    <a:srgbClr val="282828"/>
                  </a:solidFill>
                  <a:effectLst/>
                  <a:uLnTx/>
                  <a:uFillTx/>
                  <a:latin typeface="Segoe UI"/>
                  <a:ea typeface="Arial"/>
                  <a:cs typeface="Arial" panose="020B0604020202020204" pitchFamily="34" charset="0"/>
                  <a:sym typeface="Arial"/>
                </a:rPr>
                <a:t>Contact sales</a:t>
              </a:r>
              <a:endParaRPr kumimoji="0" lang="en-US" sz="1200" b="0" i="0" u="none" strike="noStrike" kern="1200" cap="none" spc="0" normalizeH="0" baseline="0" noProof="0">
                <a:ln>
                  <a:noFill/>
                </a:ln>
                <a:solidFill>
                  <a:srgbClr val="333333"/>
                </a:solidFill>
                <a:effectLst/>
                <a:uLnTx/>
                <a:uFillTx/>
                <a:latin typeface="Segoe UI"/>
                <a:ea typeface="Arial"/>
                <a:cs typeface="Arial" panose="020B0604020202020204" pitchFamily="34" charset="0"/>
                <a:sym typeface="Arial"/>
              </a:endParaRPr>
            </a:p>
          </p:txBody>
        </p:sp>
        <p:cxnSp>
          <p:nvCxnSpPr>
            <p:cNvPr id="157" name="Google Shape;575;p2">
              <a:extLst>
                <a:ext uri="{FF2B5EF4-FFF2-40B4-BE49-F238E27FC236}">
                  <a16:creationId xmlns:a16="http://schemas.microsoft.com/office/drawing/2014/main" id="{71536C4F-6548-AC99-9A6D-312E918F0021}"/>
                </a:ext>
              </a:extLst>
            </p:cNvPr>
            <p:cNvCxnSpPr>
              <a:cxnSpLocks/>
            </p:cNvCxnSpPr>
            <p:nvPr/>
          </p:nvCxnSpPr>
          <p:spPr>
            <a:xfrm>
              <a:off x="7140580" y="4488378"/>
              <a:ext cx="1514822" cy="6492"/>
            </a:xfrm>
            <a:prstGeom prst="straightConnector1">
              <a:avLst/>
            </a:prstGeom>
            <a:noFill/>
            <a:ln w="9525" cap="flat" cmpd="sng">
              <a:solidFill>
                <a:srgbClr val="1392B4"/>
              </a:solidFill>
              <a:prstDash val="solid"/>
              <a:round/>
              <a:headEnd type="none" w="sm" len="sm"/>
              <a:tailEnd type="triangle" w="med" len="med"/>
            </a:ln>
          </p:spPr>
        </p:cxnSp>
        <p:sp>
          <p:nvSpPr>
            <p:cNvPr id="158" name="Google Shape;561;p2">
              <a:extLst>
                <a:ext uri="{FF2B5EF4-FFF2-40B4-BE49-F238E27FC236}">
                  <a16:creationId xmlns:a16="http://schemas.microsoft.com/office/drawing/2014/main" id="{1309F855-C01D-9E91-21F4-5B45E2A987BE}"/>
                </a:ext>
              </a:extLst>
            </p:cNvPr>
            <p:cNvSpPr txBox="1"/>
            <p:nvPr/>
          </p:nvSpPr>
          <p:spPr>
            <a:xfrm>
              <a:off x="6171316" y="4905331"/>
              <a:ext cx="969264" cy="215444"/>
            </a:xfrm>
            <a:prstGeom prst="rect">
              <a:avLst/>
            </a:prstGeom>
            <a:noFill/>
            <a:ln>
              <a:noFill/>
            </a:ln>
          </p:spPr>
          <p:txBody>
            <a:bodyPr spcFirstLastPara="1" wrap="square" lIns="0" tIns="0" rIns="0" bIns="45720" anchor="t" anchorCtr="0">
              <a:spAutoFit/>
            </a:bodyPr>
            <a:lstStyle/>
            <a:p>
              <a:pPr marL="0" marR="0" lvl="0" indent="0" algn="l" defTabSz="914400" rtl="0" eaLnBrk="1" fontAlgn="auto" latinLnBrk="0" hangingPunct="1">
                <a:lnSpc>
                  <a:spcPct val="100000"/>
                </a:lnSpc>
                <a:spcBef>
                  <a:spcPts val="0"/>
                </a:spcBef>
                <a:spcAft>
                  <a:spcPts val="0"/>
                </a:spcAft>
                <a:buClr>
                  <a:srgbClr val="0078D4"/>
                </a:buClr>
                <a:buSzPts val="800"/>
                <a:buFont typeface="Arial"/>
                <a:buNone/>
                <a:tabLst/>
                <a:defRPr/>
              </a:pPr>
              <a:r>
                <a:rPr kumimoji="0" lang="en-US" sz="1100" b="0" i="0" u="none" strike="noStrike" kern="1200" cap="none" spc="0" normalizeH="0" baseline="0" noProof="0">
                  <a:ln>
                    <a:noFill/>
                  </a:ln>
                  <a:solidFill>
                    <a:srgbClr val="000000"/>
                  </a:solidFill>
                  <a:effectLst/>
                  <a:uLnTx/>
                  <a:uFillTx/>
                  <a:latin typeface="Segoe UI Semibold" panose="020B0702040204020203" pitchFamily="34" charset="0"/>
                  <a:ea typeface="Arial"/>
                  <a:cs typeface="Segoe UI Semibold" panose="020B0702040204020203" pitchFamily="34" charset="0"/>
                  <a:sym typeface="Arial"/>
                </a:rPr>
                <a:t>Email #3</a:t>
              </a:r>
            </a:p>
          </p:txBody>
        </p:sp>
        <p:sp>
          <p:nvSpPr>
            <p:cNvPr id="159" name="Google Shape;567;p2">
              <a:extLst>
                <a:ext uri="{FF2B5EF4-FFF2-40B4-BE49-F238E27FC236}">
                  <a16:creationId xmlns:a16="http://schemas.microsoft.com/office/drawing/2014/main" id="{0C56F5C5-F2D3-DC40-E5C2-F14968EF26C2}"/>
                </a:ext>
              </a:extLst>
            </p:cNvPr>
            <p:cNvSpPr txBox="1"/>
            <p:nvPr/>
          </p:nvSpPr>
          <p:spPr>
            <a:xfrm>
              <a:off x="7781300" y="5490091"/>
              <a:ext cx="469713" cy="182880"/>
            </a:xfrm>
            <a:prstGeom prst="rect">
              <a:avLst/>
            </a:prstGeom>
            <a:noFill/>
            <a:ln>
              <a:noFill/>
            </a:ln>
          </p:spPr>
          <p:txBody>
            <a:bodyPr spcFirstLastPara="1" wrap="square" lIns="18288" tIns="18288" rIns="18288" bIns="18288" anchor="t" anchorCtr="0">
              <a:noAutofit/>
            </a:bodyPr>
            <a:lstStyle/>
            <a:p>
              <a:pPr marL="0" marR="0" lvl="0" indent="0" algn="ctr" defTabSz="914400" rtl="0" eaLnBrk="1" fontAlgn="auto" latinLnBrk="0" hangingPunct="1">
                <a:lnSpc>
                  <a:spcPct val="100000"/>
                </a:lnSpc>
                <a:spcBef>
                  <a:spcPts val="0"/>
                </a:spcBef>
                <a:spcAft>
                  <a:spcPts val="0"/>
                </a:spcAft>
                <a:buClr>
                  <a:srgbClr val="282828"/>
                </a:buClr>
                <a:buSzPts val="600"/>
                <a:buFont typeface="Arial"/>
                <a:buNone/>
                <a:tabLst/>
                <a:defRPr/>
              </a:pPr>
              <a:r>
                <a:rPr kumimoji="0" lang="en-US" sz="800" b="0" i="0" u="none" strike="noStrike" kern="1200" cap="none" spc="0" normalizeH="0" baseline="0" noProof="0">
                  <a:ln>
                    <a:noFill/>
                  </a:ln>
                  <a:solidFill>
                    <a:srgbClr val="282828"/>
                  </a:solidFill>
                  <a:effectLst/>
                  <a:uLnTx/>
                  <a:uFillTx/>
                  <a:latin typeface="Segoe UI Semibold" panose="020B0702040204020203" pitchFamily="34" charset="0"/>
                  <a:ea typeface="Arial"/>
                  <a:cs typeface="Segoe UI Semibold" panose="020B0702040204020203" pitchFamily="34" charset="0"/>
                  <a:sym typeface="Arial"/>
                </a:rPr>
                <a:t>Yes</a:t>
              </a:r>
              <a:endParaRPr kumimoji="0" lang="en-US" sz="1067" b="0" i="0" u="none" strike="noStrike" kern="1200" cap="none" spc="0" normalizeH="0" baseline="0" noProof="0">
                <a:ln>
                  <a:noFill/>
                </a:ln>
                <a:solidFill>
                  <a:srgbClr val="282828"/>
                </a:solidFill>
                <a:effectLst/>
                <a:uLnTx/>
                <a:uFillTx/>
                <a:latin typeface="Segoe UI Semibold" panose="020B0702040204020203" pitchFamily="34" charset="0"/>
                <a:ea typeface="Arial"/>
                <a:cs typeface="Segoe UI Semibold" panose="020B0702040204020203" pitchFamily="34" charset="0"/>
                <a:sym typeface="Arial"/>
              </a:endParaRPr>
            </a:p>
          </p:txBody>
        </p:sp>
        <p:sp>
          <p:nvSpPr>
            <p:cNvPr id="160" name="Google Shape;563;p2">
              <a:extLst>
                <a:ext uri="{FF2B5EF4-FFF2-40B4-BE49-F238E27FC236}">
                  <a16:creationId xmlns:a16="http://schemas.microsoft.com/office/drawing/2014/main" id="{2D08C799-82CC-C2E9-6633-6EEF662FCE10}"/>
                </a:ext>
              </a:extLst>
            </p:cNvPr>
            <p:cNvSpPr/>
            <p:nvPr/>
          </p:nvSpPr>
          <p:spPr>
            <a:xfrm>
              <a:off x="6171316" y="5375339"/>
              <a:ext cx="969264" cy="214861"/>
            </a:xfrm>
            <a:prstGeom prst="rect">
              <a:avLst/>
            </a:prstGeom>
            <a:noFill/>
            <a:ln w="12700" cap="flat" cmpd="sng">
              <a:solidFill>
                <a:schemeClr val="bg1">
                  <a:lumMod val="85000"/>
                </a:schemeClr>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defTabSz="914400" rtl="0" eaLnBrk="1" fontAlgn="auto" latinLnBrk="0" hangingPunct="1">
                <a:lnSpc>
                  <a:spcPct val="100000"/>
                </a:lnSpc>
                <a:spcBef>
                  <a:spcPts val="0"/>
                </a:spcBef>
                <a:spcAft>
                  <a:spcPts val="0"/>
                </a:spcAft>
                <a:buClr>
                  <a:srgbClr val="282828"/>
                </a:buClr>
                <a:buSzPts val="800"/>
                <a:buFont typeface="Arial"/>
                <a:buNone/>
                <a:tabLst/>
                <a:defRPr/>
              </a:pPr>
              <a:r>
                <a:rPr kumimoji="0" lang="en-US" sz="900" b="0" i="0" u="none" strike="noStrike" kern="1200" cap="none" spc="0" normalizeH="0" baseline="0" noProof="0">
                  <a:ln>
                    <a:noFill/>
                  </a:ln>
                  <a:solidFill>
                    <a:srgbClr val="282828"/>
                  </a:solidFill>
                  <a:effectLst/>
                  <a:uLnTx/>
                  <a:uFillTx/>
                  <a:latin typeface="Segoe UI"/>
                  <a:ea typeface="Arial"/>
                  <a:cs typeface="Arial" panose="020B0604020202020204" pitchFamily="34" charset="0"/>
                  <a:sym typeface="Arial"/>
                </a:rPr>
                <a:t>Contact sales</a:t>
              </a:r>
              <a:endParaRPr kumimoji="0" lang="en-US" sz="1200" b="0" i="0" u="none" strike="noStrike" kern="1200" cap="none" spc="0" normalizeH="0" baseline="0" noProof="0">
                <a:ln>
                  <a:noFill/>
                </a:ln>
                <a:solidFill>
                  <a:srgbClr val="333333"/>
                </a:solidFill>
                <a:effectLst/>
                <a:uLnTx/>
                <a:uFillTx/>
                <a:latin typeface="Segoe UI"/>
                <a:ea typeface="Arial"/>
                <a:cs typeface="Arial" panose="020B0604020202020204" pitchFamily="34" charset="0"/>
                <a:sym typeface="Arial"/>
              </a:endParaRPr>
            </a:p>
          </p:txBody>
        </p:sp>
        <p:cxnSp>
          <p:nvCxnSpPr>
            <p:cNvPr id="161" name="Google Shape;575;p2">
              <a:extLst>
                <a:ext uri="{FF2B5EF4-FFF2-40B4-BE49-F238E27FC236}">
                  <a16:creationId xmlns:a16="http://schemas.microsoft.com/office/drawing/2014/main" id="{160D8584-79E1-57FC-8D3F-E89BE1D1B47D}"/>
                </a:ext>
              </a:extLst>
            </p:cNvPr>
            <p:cNvCxnSpPr>
              <a:cxnSpLocks/>
            </p:cNvCxnSpPr>
            <p:nvPr/>
          </p:nvCxnSpPr>
          <p:spPr>
            <a:xfrm>
              <a:off x="7140580" y="5477880"/>
              <a:ext cx="1472292" cy="12211"/>
            </a:xfrm>
            <a:prstGeom prst="straightConnector1">
              <a:avLst/>
            </a:prstGeom>
            <a:noFill/>
            <a:ln w="9525" cap="flat" cmpd="sng">
              <a:solidFill>
                <a:srgbClr val="1392B4"/>
              </a:solidFill>
              <a:prstDash val="solid"/>
              <a:round/>
              <a:headEnd type="none" w="sm" len="sm"/>
              <a:tailEnd type="triangle" w="med" len="med"/>
            </a:ln>
          </p:spPr>
        </p:cxnSp>
        <p:sp>
          <p:nvSpPr>
            <p:cNvPr id="237" name="Google Shape;606;p2">
              <a:extLst>
                <a:ext uri="{FF2B5EF4-FFF2-40B4-BE49-F238E27FC236}">
                  <a16:creationId xmlns:a16="http://schemas.microsoft.com/office/drawing/2014/main" id="{26B36D36-0B74-689C-9512-6AAB2FFFCE5A}"/>
                </a:ext>
              </a:extLst>
            </p:cNvPr>
            <p:cNvSpPr/>
            <p:nvPr/>
          </p:nvSpPr>
          <p:spPr>
            <a:xfrm rot="5400000">
              <a:off x="7032391" y="4460861"/>
              <a:ext cx="3908719" cy="268587"/>
            </a:xfrm>
            <a:prstGeom prst="triangle">
              <a:avLst>
                <a:gd name="adj" fmla="val 50000"/>
              </a:avLst>
            </a:prstGeom>
            <a:solidFill>
              <a:srgbClr val="EAE4DC"/>
            </a:solidFill>
            <a:ln>
              <a:noFill/>
            </a:ln>
          </p:spPr>
          <p:txBody>
            <a:bodyPr spcFirstLastPara="1" wrap="square" lIns="91425" tIns="45700" rIns="91425" bIns="45700" anchor="ctr" anchorCtr="0">
              <a:noAutofit/>
            </a:bodyPr>
            <a:lstStyle/>
            <a:p>
              <a:pPr marL="0" marR="0" lvl="0" indent="0" algn="ctr" defTabSz="914400" rtl="0" eaLnBrk="1" fontAlgn="auto" latinLnBrk="0" hangingPunct="1">
                <a:lnSpc>
                  <a:spcPct val="100000"/>
                </a:lnSpc>
                <a:spcBef>
                  <a:spcPts val="0"/>
                </a:spcBef>
                <a:spcAft>
                  <a:spcPts val="0"/>
                </a:spcAft>
                <a:buClr>
                  <a:srgbClr val="FFFFFF"/>
                </a:buClr>
                <a:buSzPts val="1400"/>
                <a:buFont typeface="Arial"/>
                <a:buNone/>
                <a:tabLst/>
                <a:defRPr/>
              </a:pPr>
              <a:endParaRPr kumimoji="0" lang="en-US" sz="1867" b="0" i="0" u="none" strike="noStrike" kern="1200" cap="none" spc="0" normalizeH="0" baseline="0" noProof="0">
                <a:ln>
                  <a:noFill/>
                </a:ln>
                <a:solidFill>
                  <a:srgbClr val="FFFFFF"/>
                </a:solidFill>
                <a:effectLst/>
                <a:uLnTx/>
                <a:uFillTx/>
                <a:latin typeface="Segoe UI"/>
                <a:ea typeface="Arial"/>
                <a:cs typeface="Arial" panose="020B0604020202020204" pitchFamily="34" charset="0"/>
                <a:sym typeface="Arial"/>
              </a:endParaRPr>
            </a:p>
          </p:txBody>
        </p:sp>
        <p:sp>
          <p:nvSpPr>
            <p:cNvPr id="5" name="Google Shape;563;p2">
              <a:extLst>
                <a:ext uri="{FF2B5EF4-FFF2-40B4-BE49-F238E27FC236}">
                  <a16:creationId xmlns:a16="http://schemas.microsoft.com/office/drawing/2014/main" id="{1CC0FEC2-5CA6-AE30-2569-C41A20EBF560}"/>
                </a:ext>
              </a:extLst>
            </p:cNvPr>
            <p:cNvSpPr/>
            <p:nvPr/>
          </p:nvSpPr>
          <p:spPr>
            <a:xfrm>
              <a:off x="6164862" y="5131864"/>
              <a:ext cx="1817557" cy="223813"/>
            </a:xfrm>
            <a:prstGeom prst="rect">
              <a:avLst/>
            </a:prstGeom>
            <a:solidFill>
              <a:srgbClr val="364B7A"/>
            </a:solidFill>
            <a:ln w="12700" cap="flat" cmpd="sng">
              <a:noFill/>
              <a:prstDash val="solid"/>
              <a:round/>
              <a:headEnd type="none" w="sm" len="sm"/>
              <a:tailEnd type="none" w="sm" len="sm"/>
            </a:ln>
          </p:spPr>
          <p:txBody>
            <a:bodyPr spcFirstLastPara="1" wrap="square" lIns="91425" tIns="45700" rIns="91425" bIns="45700" anchor="ctr" anchorCtr="0">
              <a:noAutofit/>
            </a:bodyPr>
            <a:lstStyle/>
            <a:p>
              <a:pPr algn="ctr">
                <a:buClr>
                  <a:srgbClr val="282828"/>
                </a:buClr>
                <a:buSzPts val="800"/>
                <a:defRPr/>
              </a:pPr>
              <a:r>
                <a:rPr lang="en-US" sz="800" dirty="0">
                  <a:solidFill>
                    <a:schemeClr val="bg1"/>
                  </a:solidFill>
                  <a:latin typeface="Segoe UI"/>
                  <a:ea typeface="Arial"/>
                  <a:cs typeface="Arial"/>
                  <a:sym typeface="Arial"/>
                </a:rPr>
                <a:t>Executive Day in the Life- One Pager</a:t>
              </a:r>
              <a:endParaRPr kumimoji="0" lang="en-US" sz="800" b="0" i="0" u="none" strike="noStrike" kern="1200" cap="none" spc="0" normalizeH="0" baseline="0" noProof="0" dirty="0">
                <a:ln>
                  <a:noFill/>
                </a:ln>
                <a:solidFill>
                  <a:schemeClr val="bg1"/>
                </a:solidFill>
                <a:effectLst/>
                <a:uLnTx/>
                <a:uFillTx/>
                <a:latin typeface="Segoe UI"/>
                <a:ea typeface="Arial"/>
                <a:cs typeface="Arial" panose="020B0604020202020204" pitchFamily="34" charset="0"/>
                <a:sym typeface="Arial"/>
              </a:endParaRPr>
            </a:p>
          </p:txBody>
        </p:sp>
        <p:sp>
          <p:nvSpPr>
            <p:cNvPr id="7" name="Google Shape;563;p2">
              <a:extLst>
                <a:ext uri="{FF2B5EF4-FFF2-40B4-BE49-F238E27FC236}">
                  <a16:creationId xmlns:a16="http://schemas.microsoft.com/office/drawing/2014/main" id="{FFA8F4E3-7350-C48A-0A51-19527A4CD2A0}"/>
                </a:ext>
              </a:extLst>
            </p:cNvPr>
            <p:cNvSpPr/>
            <p:nvPr/>
          </p:nvSpPr>
          <p:spPr>
            <a:xfrm>
              <a:off x="6175256" y="4103339"/>
              <a:ext cx="1818124" cy="305976"/>
            </a:xfrm>
            <a:prstGeom prst="rect">
              <a:avLst/>
            </a:prstGeom>
            <a:solidFill>
              <a:srgbClr val="364B7A"/>
            </a:solidFill>
            <a:ln w="12700" cap="flat" cmpd="sng">
              <a:noFill/>
              <a:prstDash val="solid"/>
              <a:round/>
              <a:headEnd type="none" w="sm" len="sm"/>
              <a:tailEnd type="none" w="sm" len="sm"/>
            </a:ln>
          </p:spPr>
          <p:txBody>
            <a:bodyPr spcFirstLastPara="1" wrap="square" lIns="91425" tIns="45700" rIns="91425" bIns="45700" anchor="ctr" anchorCtr="0">
              <a:noAutofit/>
            </a:bodyPr>
            <a:lstStyle/>
            <a:p>
              <a:pPr algn="ctr">
                <a:buClr>
                  <a:srgbClr val="282828"/>
                </a:buClr>
                <a:buSzPts val="800"/>
                <a:defRPr/>
              </a:pPr>
              <a:r>
                <a:rPr lang="en-US" sz="800" dirty="0">
                  <a:solidFill>
                    <a:schemeClr val="bg1"/>
                  </a:solidFill>
                  <a:latin typeface="Segoe UI"/>
                  <a:ea typeface="Arial"/>
                  <a:cs typeface="Arial"/>
                  <a:sym typeface="Arial"/>
                </a:rPr>
                <a:t>Executive Day in the Life- One Pager</a:t>
              </a:r>
              <a:endParaRPr kumimoji="0" lang="en-US" sz="800" b="0" i="0" u="none" strike="noStrike" kern="1200" cap="none" spc="0" normalizeH="0" baseline="0" noProof="0" dirty="0">
                <a:ln>
                  <a:noFill/>
                </a:ln>
                <a:solidFill>
                  <a:schemeClr val="bg1"/>
                </a:solidFill>
                <a:effectLst/>
                <a:uLnTx/>
                <a:uFillTx/>
                <a:latin typeface="Segoe UI"/>
                <a:ea typeface="Arial"/>
                <a:cs typeface="Arial" panose="020B0604020202020204" pitchFamily="34" charset="0"/>
                <a:sym typeface="Arial"/>
              </a:endParaRPr>
            </a:p>
          </p:txBody>
        </p:sp>
        <p:sp>
          <p:nvSpPr>
            <p:cNvPr id="20" name="Google Shape;563;p2">
              <a:extLst>
                <a:ext uri="{FF2B5EF4-FFF2-40B4-BE49-F238E27FC236}">
                  <a16:creationId xmlns:a16="http://schemas.microsoft.com/office/drawing/2014/main" id="{590AEB8F-3456-7F0C-1D46-64420C3884E8}"/>
                </a:ext>
              </a:extLst>
            </p:cNvPr>
            <p:cNvSpPr/>
            <p:nvPr/>
          </p:nvSpPr>
          <p:spPr>
            <a:xfrm>
              <a:off x="6179134" y="6106711"/>
              <a:ext cx="1803286" cy="316400"/>
            </a:xfrm>
            <a:prstGeom prst="rect">
              <a:avLst/>
            </a:prstGeom>
            <a:solidFill>
              <a:srgbClr val="364B7A"/>
            </a:solidFill>
            <a:ln w="12700" cap="flat" cmpd="sng">
              <a:noFill/>
              <a:prstDash val="solid"/>
              <a:round/>
              <a:headEnd type="none" w="sm" len="sm"/>
              <a:tailEnd type="none" w="sm" len="sm"/>
            </a:ln>
          </p:spPr>
          <p:txBody>
            <a:bodyPr spcFirstLastPara="1" wrap="square" lIns="91425" tIns="45700" rIns="91425" bIns="45700" anchor="ctr" anchorCtr="0">
              <a:noAutofit/>
            </a:bodyPr>
            <a:lstStyle/>
            <a:p>
              <a:pPr algn="ctr">
                <a:buClr>
                  <a:srgbClr val="282828"/>
                </a:buClr>
                <a:buSzPts val="800"/>
                <a:defRPr/>
              </a:pPr>
              <a:r>
                <a:rPr lang="en-US" sz="800" dirty="0">
                  <a:solidFill>
                    <a:schemeClr val="bg1"/>
                  </a:solidFill>
                  <a:latin typeface="Segoe UI"/>
                  <a:ea typeface="Arial"/>
                  <a:cs typeface="Arial"/>
                  <a:sym typeface="Arial"/>
                </a:rPr>
                <a:t>Executive Day in the Life- One Pager</a:t>
              </a:r>
              <a:endParaRPr kumimoji="0" lang="en-US" sz="800" b="0" i="0" u="none" strike="noStrike" kern="1200" cap="none" spc="0" normalizeH="0" baseline="0" noProof="0" dirty="0">
                <a:ln>
                  <a:noFill/>
                </a:ln>
                <a:solidFill>
                  <a:schemeClr val="bg1"/>
                </a:solidFill>
                <a:effectLst/>
                <a:uLnTx/>
                <a:uFillTx/>
                <a:latin typeface="Segoe UI"/>
                <a:ea typeface="Arial"/>
                <a:cs typeface="Arial" panose="020B0604020202020204" pitchFamily="34" charset="0"/>
                <a:sym typeface="Arial"/>
              </a:endParaRPr>
            </a:p>
          </p:txBody>
        </p:sp>
        <p:sp>
          <p:nvSpPr>
            <p:cNvPr id="8" name="Google Shape;563;p2">
              <a:extLst>
                <a:ext uri="{FF2B5EF4-FFF2-40B4-BE49-F238E27FC236}">
                  <a16:creationId xmlns:a16="http://schemas.microsoft.com/office/drawing/2014/main" id="{4761E806-3B08-2C44-5AA5-347686574CD7}"/>
                </a:ext>
              </a:extLst>
            </p:cNvPr>
            <p:cNvSpPr/>
            <p:nvPr/>
          </p:nvSpPr>
          <p:spPr>
            <a:xfrm>
              <a:off x="6154608" y="3067181"/>
              <a:ext cx="1777011" cy="272544"/>
            </a:xfrm>
            <a:prstGeom prst="rect">
              <a:avLst/>
            </a:prstGeom>
            <a:solidFill>
              <a:srgbClr val="364B7A"/>
            </a:solidFill>
            <a:ln w="12700" cap="flat" cmpd="sng">
              <a:noFill/>
              <a:prstDash val="solid"/>
              <a:round/>
              <a:headEnd type="none" w="sm" len="sm"/>
              <a:tailEnd type="none" w="sm" len="sm"/>
            </a:ln>
          </p:spPr>
          <p:txBody>
            <a:bodyPr spcFirstLastPara="1" wrap="square" lIns="91425" tIns="45700" rIns="91425" bIns="45700" anchor="ctr" anchorCtr="0">
              <a:noAutofit/>
            </a:bodyPr>
            <a:lstStyle/>
            <a:p>
              <a:pPr algn="ctr">
                <a:buClr>
                  <a:srgbClr val="282828"/>
                </a:buClr>
                <a:buSzPts val="800"/>
                <a:defRPr/>
              </a:pPr>
              <a:r>
                <a:rPr lang="en-US" sz="800" dirty="0">
                  <a:solidFill>
                    <a:schemeClr val="bg1"/>
                  </a:solidFill>
                  <a:latin typeface="Segoe UI"/>
                  <a:ea typeface="Arial"/>
                  <a:cs typeface="Arial"/>
                  <a:sym typeface="Arial"/>
                </a:rPr>
                <a:t>Executive Day in the Life- One Pager</a:t>
              </a:r>
              <a:endParaRPr kumimoji="0" lang="en-US" sz="800" b="0" i="0" u="none" strike="noStrike" kern="1200" cap="none" spc="0" normalizeH="0" baseline="0" noProof="0" dirty="0">
                <a:ln>
                  <a:noFill/>
                </a:ln>
                <a:solidFill>
                  <a:schemeClr val="bg1"/>
                </a:solidFill>
                <a:effectLst/>
                <a:uLnTx/>
                <a:uFillTx/>
                <a:latin typeface="Segoe UI"/>
                <a:ea typeface="Arial"/>
                <a:cs typeface="Arial" panose="020B0604020202020204" pitchFamily="34" charset="0"/>
                <a:sym typeface="Arial"/>
              </a:endParaRPr>
            </a:p>
          </p:txBody>
        </p:sp>
        <p:sp>
          <p:nvSpPr>
            <p:cNvPr id="11" name="Google Shape;561;p2">
              <a:extLst>
                <a:ext uri="{FF2B5EF4-FFF2-40B4-BE49-F238E27FC236}">
                  <a16:creationId xmlns:a16="http://schemas.microsoft.com/office/drawing/2014/main" id="{A2559BCE-0728-06FB-7CC6-1BA031687F98}"/>
                </a:ext>
              </a:extLst>
            </p:cNvPr>
            <p:cNvSpPr txBox="1"/>
            <p:nvPr/>
          </p:nvSpPr>
          <p:spPr>
            <a:xfrm>
              <a:off x="6206350" y="5909997"/>
              <a:ext cx="969264" cy="215444"/>
            </a:xfrm>
            <a:prstGeom prst="rect">
              <a:avLst/>
            </a:prstGeom>
            <a:noFill/>
            <a:ln>
              <a:noFill/>
            </a:ln>
          </p:spPr>
          <p:txBody>
            <a:bodyPr spcFirstLastPara="1" wrap="square" lIns="0" tIns="0" rIns="0" bIns="45720" anchor="t" anchorCtr="0">
              <a:spAutoFit/>
            </a:bodyPr>
            <a:lstStyle/>
            <a:p>
              <a:pPr marL="0" marR="0" lvl="0" indent="0" algn="l" defTabSz="914400" rtl="0" eaLnBrk="1" fontAlgn="auto" latinLnBrk="0" hangingPunct="1">
                <a:lnSpc>
                  <a:spcPct val="100000"/>
                </a:lnSpc>
                <a:spcBef>
                  <a:spcPts val="0"/>
                </a:spcBef>
                <a:spcAft>
                  <a:spcPts val="0"/>
                </a:spcAft>
                <a:buClr>
                  <a:srgbClr val="0078D4"/>
                </a:buClr>
                <a:buSzPts val="800"/>
                <a:buFont typeface="Arial"/>
                <a:buNone/>
                <a:tabLst/>
                <a:defRPr/>
              </a:pPr>
              <a:r>
                <a:rPr kumimoji="0" lang="en-US" sz="1100" b="0" i="0" u="none" strike="noStrike" kern="1200" cap="none" spc="0" normalizeH="0" baseline="0" noProof="0">
                  <a:ln>
                    <a:noFill/>
                  </a:ln>
                  <a:solidFill>
                    <a:srgbClr val="000000"/>
                  </a:solidFill>
                  <a:effectLst/>
                  <a:uLnTx/>
                  <a:uFillTx/>
                  <a:latin typeface="Segoe UI Semibold"/>
                  <a:ea typeface="Arial"/>
                  <a:cs typeface="Segoe UI Semibold"/>
                  <a:sym typeface="Arial"/>
                </a:rPr>
                <a:t>Email #</a:t>
              </a:r>
              <a:r>
                <a:rPr lang="en-US" sz="1100">
                  <a:solidFill>
                    <a:srgbClr val="000000"/>
                  </a:solidFill>
                  <a:latin typeface="Segoe UI Semibold"/>
                  <a:ea typeface="Arial"/>
                  <a:cs typeface="Segoe UI Semibold"/>
                  <a:sym typeface="Arial"/>
                </a:rPr>
                <a:t>4</a:t>
              </a:r>
              <a:endParaRPr kumimoji="0" lang="en-US" sz="1100" b="0" i="0" u="none" strike="noStrike" kern="1200" cap="none" spc="0" normalizeH="0" baseline="0" noProof="0">
                <a:ln>
                  <a:noFill/>
                </a:ln>
                <a:solidFill>
                  <a:srgbClr val="000000"/>
                </a:solidFill>
                <a:effectLst/>
                <a:uLnTx/>
                <a:uFillTx/>
                <a:latin typeface="Segoe UI Semibold"/>
                <a:ea typeface="Arial"/>
                <a:cs typeface="Segoe UI Semibold"/>
                <a:sym typeface="Arial"/>
              </a:endParaRPr>
            </a:p>
          </p:txBody>
        </p:sp>
        <p:sp>
          <p:nvSpPr>
            <p:cNvPr id="15" name="Google Shape;567;p2">
              <a:extLst>
                <a:ext uri="{FF2B5EF4-FFF2-40B4-BE49-F238E27FC236}">
                  <a16:creationId xmlns:a16="http://schemas.microsoft.com/office/drawing/2014/main" id="{E92AC042-5362-B403-558C-C9B64BE104E8}"/>
                </a:ext>
              </a:extLst>
            </p:cNvPr>
            <p:cNvSpPr txBox="1"/>
            <p:nvPr/>
          </p:nvSpPr>
          <p:spPr>
            <a:xfrm>
              <a:off x="7816334" y="6549514"/>
              <a:ext cx="469713" cy="182880"/>
            </a:xfrm>
            <a:prstGeom prst="rect">
              <a:avLst/>
            </a:prstGeom>
            <a:noFill/>
            <a:ln>
              <a:noFill/>
            </a:ln>
          </p:spPr>
          <p:txBody>
            <a:bodyPr spcFirstLastPara="1" wrap="square" lIns="18288" tIns="18288" rIns="18288" bIns="18288" anchor="t" anchorCtr="0">
              <a:noAutofit/>
            </a:bodyPr>
            <a:lstStyle/>
            <a:p>
              <a:pPr marL="0" marR="0" lvl="0" indent="0" algn="ctr" defTabSz="914400" rtl="0" eaLnBrk="1" fontAlgn="auto" latinLnBrk="0" hangingPunct="1">
                <a:lnSpc>
                  <a:spcPct val="100000"/>
                </a:lnSpc>
                <a:spcBef>
                  <a:spcPts val="0"/>
                </a:spcBef>
                <a:spcAft>
                  <a:spcPts val="0"/>
                </a:spcAft>
                <a:buClr>
                  <a:srgbClr val="282828"/>
                </a:buClr>
                <a:buSzPts val="600"/>
                <a:buFont typeface="Arial"/>
                <a:buNone/>
                <a:tabLst/>
                <a:defRPr/>
              </a:pPr>
              <a:r>
                <a:rPr kumimoji="0" lang="en-US" sz="800" b="0" i="0" u="none" strike="noStrike" kern="1200" cap="none" spc="0" normalizeH="0" baseline="0" noProof="0">
                  <a:ln>
                    <a:noFill/>
                  </a:ln>
                  <a:solidFill>
                    <a:srgbClr val="282828"/>
                  </a:solidFill>
                  <a:effectLst/>
                  <a:uLnTx/>
                  <a:uFillTx/>
                  <a:latin typeface="Segoe UI Semibold" panose="020B0702040204020203" pitchFamily="34" charset="0"/>
                  <a:ea typeface="Arial"/>
                  <a:cs typeface="Segoe UI Semibold" panose="020B0702040204020203" pitchFamily="34" charset="0"/>
                  <a:sym typeface="Arial"/>
                </a:rPr>
                <a:t>Yes</a:t>
              </a:r>
              <a:endParaRPr kumimoji="0" lang="en-US" sz="1067" b="0" i="0" u="none" strike="noStrike" kern="1200" cap="none" spc="0" normalizeH="0" baseline="0" noProof="0">
                <a:ln>
                  <a:noFill/>
                </a:ln>
                <a:solidFill>
                  <a:srgbClr val="282828"/>
                </a:solidFill>
                <a:effectLst/>
                <a:uLnTx/>
                <a:uFillTx/>
                <a:latin typeface="Segoe UI Semibold" panose="020B0702040204020203" pitchFamily="34" charset="0"/>
                <a:ea typeface="Arial"/>
                <a:cs typeface="Segoe UI Semibold" panose="020B0702040204020203" pitchFamily="34" charset="0"/>
                <a:sym typeface="Arial"/>
              </a:endParaRPr>
            </a:p>
          </p:txBody>
        </p:sp>
        <p:sp>
          <p:nvSpPr>
            <p:cNvPr id="16" name="Google Shape;563;p2">
              <a:extLst>
                <a:ext uri="{FF2B5EF4-FFF2-40B4-BE49-F238E27FC236}">
                  <a16:creationId xmlns:a16="http://schemas.microsoft.com/office/drawing/2014/main" id="{D141560D-4DD4-2F60-2DB6-A33552941B39}"/>
                </a:ext>
              </a:extLst>
            </p:cNvPr>
            <p:cNvSpPr/>
            <p:nvPr/>
          </p:nvSpPr>
          <p:spPr>
            <a:xfrm>
              <a:off x="6206350" y="6429872"/>
              <a:ext cx="969264" cy="214861"/>
            </a:xfrm>
            <a:prstGeom prst="rect">
              <a:avLst/>
            </a:prstGeom>
            <a:noFill/>
            <a:ln w="12700" cap="flat" cmpd="sng">
              <a:solidFill>
                <a:schemeClr val="bg1">
                  <a:lumMod val="85000"/>
                </a:schemeClr>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defTabSz="914400" rtl="0" eaLnBrk="1" fontAlgn="auto" latinLnBrk="0" hangingPunct="1">
                <a:lnSpc>
                  <a:spcPct val="100000"/>
                </a:lnSpc>
                <a:spcBef>
                  <a:spcPts val="0"/>
                </a:spcBef>
                <a:spcAft>
                  <a:spcPts val="0"/>
                </a:spcAft>
                <a:buClr>
                  <a:srgbClr val="282828"/>
                </a:buClr>
                <a:buSzPts val="800"/>
                <a:buFont typeface="Arial"/>
                <a:buNone/>
                <a:tabLst/>
                <a:defRPr/>
              </a:pPr>
              <a:r>
                <a:rPr kumimoji="0" lang="en-US" sz="900" b="0" i="0" u="none" strike="noStrike" kern="1200" cap="none" spc="0" normalizeH="0" baseline="0" noProof="0">
                  <a:ln>
                    <a:noFill/>
                  </a:ln>
                  <a:solidFill>
                    <a:srgbClr val="282828"/>
                  </a:solidFill>
                  <a:effectLst/>
                  <a:uLnTx/>
                  <a:uFillTx/>
                  <a:latin typeface="Segoe UI"/>
                  <a:ea typeface="Arial"/>
                  <a:cs typeface="Arial" panose="020B0604020202020204" pitchFamily="34" charset="0"/>
                  <a:sym typeface="Arial"/>
                </a:rPr>
                <a:t>Contact sales</a:t>
              </a:r>
              <a:endParaRPr kumimoji="0" lang="en-US" sz="1200" b="0" i="0" u="none" strike="noStrike" kern="1200" cap="none" spc="0" normalizeH="0" baseline="0" noProof="0">
                <a:ln>
                  <a:noFill/>
                </a:ln>
                <a:solidFill>
                  <a:srgbClr val="333333"/>
                </a:solidFill>
                <a:effectLst/>
                <a:uLnTx/>
                <a:uFillTx/>
                <a:latin typeface="Segoe UI"/>
                <a:ea typeface="Arial"/>
                <a:cs typeface="Arial" panose="020B0604020202020204" pitchFamily="34" charset="0"/>
                <a:sym typeface="Arial"/>
              </a:endParaRPr>
            </a:p>
          </p:txBody>
        </p:sp>
        <p:cxnSp>
          <p:nvCxnSpPr>
            <p:cNvPr id="17" name="Google Shape;575;p2">
              <a:extLst>
                <a:ext uri="{FF2B5EF4-FFF2-40B4-BE49-F238E27FC236}">
                  <a16:creationId xmlns:a16="http://schemas.microsoft.com/office/drawing/2014/main" id="{4C8CFBEF-E10E-855E-84B7-1C388C894331}"/>
                </a:ext>
              </a:extLst>
            </p:cNvPr>
            <p:cNvCxnSpPr>
              <a:cxnSpLocks/>
            </p:cNvCxnSpPr>
            <p:nvPr/>
          </p:nvCxnSpPr>
          <p:spPr>
            <a:xfrm>
              <a:off x="7175614" y="6537303"/>
              <a:ext cx="1472292" cy="12211"/>
            </a:xfrm>
            <a:prstGeom prst="straightConnector1">
              <a:avLst/>
            </a:prstGeom>
            <a:noFill/>
            <a:ln w="9525" cap="flat" cmpd="sng">
              <a:solidFill>
                <a:srgbClr val="1392B4"/>
              </a:solidFill>
              <a:prstDash val="solid"/>
              <a:round/>
              <a:headEnd type="none" w="sm" len="sm"/>
              <a:tailEnd type="triangle" w="med" len="med"/>
            </a:ln>
          </p:spPr>
        </p:cxnSp>
        <p:sp>
          <p:nvSpPr>
            <p:cNvPr id="19" name="Google Shape;568;p2">
              <a:extLst>
                <a:ext uri="{FF2B5EF4-FFF2-40B4-BE49-F238E27FC236}">
                  <a16:creationId xmlns:a16="http://schemas.microsoft.com/office/drawing/2014/main" id="{7B5BBFC4-CB4C-9DE4-91B3-0B6903D62E2E}"/>
                </a:ext>
              </a:extLst>
            </p:cNvPr>
            <p:cNvSpPr txBox="1"/>
            <p:nvPr/>
          </p:nvSpPr>
          <p:spPr>
            <a:xfrm>
              <a:off x="6184579" y="5583367"/>
              <a:ext cx="372187" cy="138533"/>
            </a:xfrm>
            <a:prstGeom prst="rect">
              <a:avLst/>
            </a:prstGeom>
            <a:noFill/>
            <a:ln>
              <a:noFill/>
            </a:ln>
          </p:spPr>
          <p:txBody>
            <a:bodyPr spcFirstLastPara="1" wrap="square" lIns="0" tIns="18288" rIns="36576" bIns="18288" anchor="ctr" anchorCtr="0">
              <a:noAutofit/>
            </a:bodyPr>
            <a:lstStyle/>
            <a:p>
              <a:pPr marL="0" marR="0" lvl="0" indent="0" algn="r" defTabSz="914400" rtl="0" eaLnBrk="1" fontAlgn="auto" latinLnBrk="0" hangingPunct="1">
                <a:lnSpc>
                  <a:spcPct val="100000"/>
                </a:lnSpc>
                <a:spcBef>
                  <a:spcPts val="0"/>
                </a:spcBef>
                <a:spcAft>
                  <a:spcPts val="0"/>
                </a:spcAft>
                <a:buClr>
                  <a:srgbClr val="282828"/>
                </a:buClr>
                <a:buSzPts val="600"/>
                <a:buFont typeface="Arial"/>
                <a:buNone/>
                <a:tabLst/>
                <a:defRPr/>
              </a:pPr>
              <a:r>
                <a:rPr kumimoji="0" lang="en-US" sz="800" b="0" i="0" u="none" strike="noStrike" kern="1200" cap="none" spc="0" normalizeH="0" baseline="0" noProof="0">
                  <a:ln>
                    <a:noFill/>
                  </a:ln>
                  <a:solidFill>
                    <a:srgbClr val="282828"/>
                  </a:solidFill>
                  <a:effectLst/>
                  <a:uLnTx/>
                  <a:uFillTx/>
                  <a:latin typeface="Segoe UI Semibold" panose="020B0702040204020203" pitchFamily="34" charset="0"/>
                  <a:ea typeface="Arial"/>
                  <a:cs typeface="Segoe UI Semibold" panose="020B0702040204020203" pitchFamily="34" charset="0"/>
                  <a:sym typeface="Arial"/>
                </a:rPr>
                <a:t>No</a:t>
              </a:r>
              <a:endParaRPr kumimoji="0" lang="en-US" sz="1067" b="0" i="0" u="none" strike="noStrike" kern="1200" cap="none" spc="0" normalizeH="0" baseline="0" noProof="0">
                <a:ln>
                  <a:noFill/>
                </a:ln>
                <a:solidFill>
                  <a:srgbClr val="282828"/>
                </a:solidFill>
                <a:effectLst/>
                <a:uLnTx/>
                <a:uFillTx/>
                <a:latin typeface="Segoe UI Semibold" panose="020B0702040204020203" pitchFamily="34" charset="0"/>
                <a:ea typeface="Arial"/>
                <a:cs typeface="Segoe UI Semibold" panose="020B0702040204020203" pitchFamily="34" charset="0"/>
                <a:sym typeface="Arial"/>
              </a:endParaRPr>
            </a:p>
          </p:txBody>
        </p:sp>
        <p:cxnSp>
          <p:nvCxnSpPr>
            <p:cNvPr id="2" name="Google Shape;562;p2">
              <a:extLst>
                <a:ext uri="{FF2B5EF4-FFF2-40B4-BE49-F238E27FC236}">
                  <a16:creationId xmlns:a16="http://schemas.microsoft.com/office/drawing/2014/main" id="{B4A156D6-8AB1-E2D4-91ED-0AE233D3AC68}"/>
                </a:ext>
              </a:extLst>
            </p:cNvPr>
            <p:cNvCxnSpPr>
              <a:cxnSpLocks/>
            </p:cNvCxnSpPr>
            <p:nvPr/>
          </p:nvCxnSpPr>
          <p:spPr>
            <a:xfrm>
              <a:off x="6651869" y="5592103"/>
              <a:ext cx="0" cy="287755"/>
            </a:xfrm>
            <a:prstGeom prst="straightConnector1">
              <a:avLst/>
            </a:prstGeom>
            <a:noFill/>
            <a:ln w="9525" cap="flat" cmpd="sng">
              <a:solidFill>
                <a:schemeClr val="accent3"/>
              </a:solidFill>
              <a:prstDash val="solid"/>
              <a:round/>
              <a:headEnd type="none" w="sm" len="sm"/>
              <a:tailEnd type="triangle" w="med" len="med"/>
            </a:ln>
          </p:spPr>
        </p:cxnSp>
      </p:grpSp>
      <p:sp>
        <p:nvSpPr>
          <p:cNvPr id="57" name="Google Shape;601;p2">
            <a:extLst>
              <a:ext uri="{FF2B5EF4-FFF2-40B4-BE49-F238E27FC236}">
                <a16:creationId xmlns:a16="http://schemas.microsoft.com/office/drawing/2014/main" id="{386830A0-6C1E-3AD6-4DF9-D27BDC0A76C7}"/>
              </a:ext>
            </a:extLst>
          </p:cNvPr>
          <p:cNvSpPr/>
          <p:nvPr/>
        </p:nvSpPr>
        <p:spPr>
          <a:xfrm>
            <a:off x="9839711" y="2363202"/>
            <a:ext cx="1215219" cy="284673"/>
          </a:xfrm>
          <a:prstGeom prst="rect">
            <a:avLst/>
          </a:prstGeom>
          <a:solidFill>
            <a:schemeClr val="bg2"/>
          </a:solidFill>
          <a:ln>
            <a:noFill/>
          </a:ln>
          <a:effectLst/>
        </p:spPr>
        <p:txBody>
          <a:bodyPr spcFirstLastPara="1" wrap="square" lIns="121900" tIns="60950" rIns="121900" bIns="60950" anchor="ctr" anchorCtr="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
                <a:srgbClr val="FFFFFF"/>
              </a:buClr>
              <a:buSzPts val="800"/>
              <a:buFont typeface="Arial"/>
              <a:buNone/>
              <a:tabLst/>
              <a:defRPr/>
            </a:pPr>
            <a:r>
              <a:rPr kumimoji="0" lang="en-US" sz="1000" b="0" i="0" u="none" strike="noStrike" kern="1200" cap="none" spc="0" normalizeH="0" baseline="0" noProof="0">
                <a:ln>
                  <a:noFill/>
                </a:ln>
                <a:solidFill>
                  <a:srgbClr val="000000"/>
                </a:solidFill>
                <a:effectLst/>
                <a:uLnTx/>
                <a:uFillTx/>
                <a:latin typeface="Segoe UI Semibold"/>
                <a:ea typeface="Arial"/>
                <a:cs typeface="Arial" panose="020B0604020202020204" pitchFamily="34" charset="0"/>
                <a:sym typeface="Arial"/>
              </a:rPr>
              <a:t>Partner center</a:t>
            </a:r>
          </a:p>
        </p:txBody>
      </p:sp>
      <p:sp>
        <p:nvSpPr>
          <p:cNvPr id="58" name="Google Shape;601;p2">
            <a:extLst>
              <a:ext uri="{FF2B5EF4-FFF2-40B4-BE49-F238E27FC236}">
                <a16:creationId xmlns:a16="http://schemas.microsoft.com/office/drawing/2014/main" id="{2BBB3D57-5488-4915-A14A-D8AB804B50E7}"/>
              </a:ext>
            </a:extLst>
          </p:cNvPr>
          <p:cNvSpPr/>
          <p:nvPr/>
        </p:nvSpPr>
        <p:spPr>
          <a:xfrm>
            <a:off x="9839711" y="3015843"/>
            <a:ext cx="1215219" cy="284673"/>
          </a:xfrm>
          <a:prstGeom prst="rect">
            <a:avLst/>
          </a:prstGeom>
          <a:solidFill>
            <a:schemeClr val="bg2"/>
          </a:solidFill>
          <a:ln>
            <a:noFill/>
          </a:ln>
          <a:effectLst/>
        </p:spPr>
        <p:txBody>
          <a:bodyPr spcFirstLastPara="1" wrap="square" lIns="121900" tIns="60950" rIns="121900" bIns="60950" anchor="ctr" anchorCtr="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
                <a:srgbClr val="FFFFFF"/>
              </a:buClr>
              <a:buSzPts val="800"/>
              <a:buFont typeface="Arial"/>
              <a:buNone/>
              <a:tabLst/>
              <a:defRPr/>
            </a:pPr>
            <a:r>
              <a:rPr kumimoji="0" lang="en-US" sz="1000" b="0" i="0" u="none" strike="noStrike" kern="1200" cap="none" spc="0" normalizeH="0" baseline="0" noProof="0" dirty="0">
                <a:ln>
                  <a:noFill/>
                </a:ln>
                <a:solidFill>
                  <a:srgbClr val="000000"/>
                </a:solidFill>
                <a:effectLst/>
                <a:uLnTx/>
                <a:uFillTx/>
                <a:latin typeface="Segoe UI Semibold"/>
                <a:ea typeface="Arial"/>
                <a:cs typeface="Arial" panose="020B0604020202020204" pitchFamily="34" charset="0"/>
                <a:sym typeface="Arial"/>
              </a:rPr>
              <a:t>1:1 Meeting</a:t>
            </a:r>
          </a:p>
        </p:txBody>
      </p:sp>
      <p:cxnSp>
        <p:nvCxnSpPr>
          <p:cNvPr id="59" name="Google Shape;562;p2">
            <a:extLst>
              <a:ext uri="{FF2B5EF4-FFF2-40B4-BE49-F238E27FC236}">
                <a16:creationId xmlns:a16="http://schemas.microsoft.com/office/drawing/2014/main" id="{953EC6CC-4284-7D77-EE4D-405F67641CE4}"/>
              </a:ext>
            </a:extLst>
          </p:cNvPr>
          <p:cNvCxnSpPr>
            <a:cxnSpLocks/>
          </p:cNvCxnSpPr>
          <p:nvPr/>
        </p:nvCxnSpPr>
        <p:spPr>
          <a:xfrm>
            <a:off x="10447320" y="2637514"/>
            <a:ext cx="0" cy="388690"/>
          </a:xfrm>
          <a:prstGeom prst="straightConnector1">
            <a:avLst/>
          </a:prstGeom>
          <a:noFill/>
          <a:ln w="9525" cap="flat" cmpd="sng">
            <a:solidFill>
              <a:schemeClr val="bg2"/>
            </a:solidFill>
            <a:prstDash val="solid"/>
            <a:round/>
            <a:headEnd type="none" w="sm" len="sm"/>
            <a:tailEnd type="triangle" w="med" len="med"/>
          </a:ln>
        </p:spPr>
      </p:cxnSp>
      <p:sp>
        <p:nvSpPr>
          <p:cNvPr id="60" name="Google Shape;601;p2">
            <a:extLst>
              <a:ext uri="{FF2B5EF4-FFF2-40B4-BE49-F238E27FC236}">
                <a16:creationId xmlns:a16="http://schemas.microsoft.com/office/drawing/2014/main" id="{6ED9121F-3921-4416-3B3A-F1989CB9A341}"/>
              </a:ext>
            </a:extLst>
          </p:cNvPr>
          <p:cNvSpPr/>
          <p:nvPr/>
        </p:nvSpPr>
        <p:spPr>
          <a:xfrm>
            <a:off x="9839711" y="4623576"/>
            <a:ext cx="1177333" cy="261590"/>
          </a:xfrm>
          <a:prstGeom prst="rect">
            <a:avLst/>
          </a:prstGeom>
          <a:solidFill>
            <a:schemeClr val="accent1">
              <a:lumMod val="50000"/>
            </a:schemeClr>
          </a:solidFill>
          <a:ln>
            <a:noFill/>
          </a:ln>
          <a:effectLst/>
        </p:spPr>
        <p:txBody>
          <a:bodyPr spcFirstLastPara="1" wrap="square" lIns="121900" tIns="60950" rIns="121900" bIns="60950" anchor="ctr" anchorCtr="0">
            <a:spAutoFit/>
          </a:bodyPr>
          <a:lstStyle/>
          <a:p>
            <a:pPr marL="0" marR="0" lvl="0" indent="0" algn="ctr" defTabSz="914400" rtl="0" eaLnBrk="1" fontAlgn="auto" latinLnBrk="0" hangingPunct="1">
              <a:lnSpc>
                <a:spcPct val="100000"/>
              </a:lnSpc>
              <a:spcBef>
                <a:spcPts val="0"/>
              </a:spcBef>
              <a:spcAft>
                <a:spcPts val="0"/>
              </a:spcAft>
              <a:buClr>
                <a:srgbClr val="FFFFFF"/>
              </a:buClr>
              <a:buSzPts val="800"/>
              <a:buFont typeface="Arial"/>
              <a:buNone/>
              <a:tabLst/>
              <a:defRPr/>
            </a:pPr>
            <a:r>
              <a:rPr lang="en-US" sz="900" dirty="0">
                <a:solidFill>
                  <a:schemeClr val="bg1"/>
                </a:solidFill>
                <a:latin typeface="Segoe UI Semibold"/>
                <a:ea typeface="Arial"/>
                <a:cs typeface="Arial" panose="020B0604020202020204" pitchFamily="34" charset="0"/>
                <a:sym typeface="Arial"/>
              </a:rPr>
              <a:t>Partner MPF</a:t>
            </a:r>
            <a:endParaRPr kumimoji="0" lang="en-US" sz="900" b="0" i="0" u="none" strike="noStrike" kern="1200" cap="none" spc="0" normalizeH="0" baseline="0" noProof="0" dirty="0">
              <a:ln>
                <a:noFill/>
              </a:ln>
              <a:solidFill>
                <a:schemeClr val="bg1"/>
              </a:solidFill>
              <a:effectLst/>
              <a:uLnTx/>
              <a:uFillTx/>
              <a:latin typeface="Segoe UI Semibold"/>
              <a:ea typeface="Arial"/>
              <a:cs typeface="Arial" panose="020B0604020202020204" pitchFamily="34" charset="0"/>
              <a:sym typeface="Arial"/>
            </a:endParaRPr>
          </a:p>
        </p:txBody>
      </p:sp>
      <p:sp>
        <p:nvSpPr>
          <p:cNvPr id="76" name="Google Shape;601;p2">
            <a:extLst>
              <a:ext uri="{FF2B5EF4-FFF2-40B4-BE49-F238E27FC236}">
                <a16:creationId xmlns:a16="http://schemas.microsoft.com/office/drawing/2014/main" id="{64EE5FFF-8B7C-C49A-77F0-306101C773D3}"/>
              </a:ext>
            </a:extLst>
          </p:cNvPr>
          <p:cNvSpPr/>
          <p:nvPr/>
        </p:nvSpPr>
        <p:spPr>
          <a:xfrm>
            <a:off x="9859002" y="3358535"/>
            <a:ext cx="1177333" cy="261590"/>
          </a:xfrm>
          <a:prstGeom prst="rect">
            <a:avLst/>
          </a:prstGeom>
          <a:solidFill>
            <a:schemeClr val="accent1">
              <a:lumMod val="50000"/>
            </a:schemeClr>
          </a:solidFill>
          <a:ln>
            <a:noFill/>
          </a:ln>
          <a:effectLst/>
        </p:spPr>
        <p:txBody>
          <a:bodyPr spcFirstLastPara="1" wrap="square" lIns="121900" tIns="60950" rIns="121900" bIns="60950" anchor="ctr" anchorCtr="0">
            <a:spAutoFit/>
          </a:bodyPr>
          <a:lstStyle/>
          <a:p>
            <a:pPr marL="0" marR="0" lvl="0" indent="0" algn="ctr" defTabSz="914400" rtl="0" eaLnBrk="1" fontAlgn="auto" latinLnBrk="0" hangingPunct="1">
              <a:lnSpc>
                <a:spcPct val="100000"/>
              </a:lnSpc>
              <a:spcBef>
                <a:spcPts val="0"/>
              </a:spcBef>
              <a:spcAft>
                <a:spcPts val="0"/>
              </a:spcAft>
              <a:buClr>
                <a:srgbClr val="FFFFFF"/>
              </a:buClr>
              <a:buSzPts val="800"/>
              <a:buFont typeface="Arial"/>
              <a:buNone/>
              <a:tabLst/>
              <a:defRPr/>
            </a:pPr>
            <a:r>
              <a:rPr lang="en-US" sz="900" dirty="0">
                <a:solidFill>
                  <a:schemeClr val="bg1"/>
                </a:solidFill>
                <a:latin typeface="Segoe UI Semibold"/>
                <a:ea typeface="Arial"/>
                <a:cs typeface="Arial" panose="020B0604020202020204" pitchFamily="34" charset="0"/>
                <a:sym typeface="Arial"/>
              </a:rPr>
              <a:t>Pitch Deck</a:t>
            </a:r>
            <a:endParaRPr kumimoji="0" lang="en-US" sz="900" b="0" i="0" u="none" strike="noStrike" kern="1200" cap="none" spc="0" normalizeH="0" baseline="0" noProof="0" dirty="0">
              <a:ln>
                <a:noFill/>
              </a:ln>
              <a:solidFill>
                <a:schemeClr val="bg1"/>
              </a:solidFill>
              <a:effectLst/>
              <a:uLnTx/>
              <a:uFillTx/>
              <a:latin typeface="Segoe UI Semibold"/>
              <a:ea typeface="Arial"/>
              <a:cs typeface="Arial" panose="020B0604020202020204" pitchFamily="34" charset="0"/>
              <a:sym typeface="Arial"/>
            </a:endParaRPr>
          </a:p>
        </p:txBody>
      </p:sp>
      <p:sp>
        <p:nvSpPr>
          <p:cNvPr id="77" name="Google Shape;601;p2">
            <a:extLst>
              <a:ext uri="{FF2B5EF4-FFF2-40B4-BE49-F238E27FC236}">
                <a16:creationId xmlns:a16="http://schemas.microsoft.com/office/drawing/2014/main" id="{ED6A6438-3ECA-18F7-FC12-FB2FF660C176}"/>
              </a:ext>
            </a:extLst>
          </p:cNvPr>
          <p:cNvSpPr/>
          <p:nvPr/>
        </p:nvSpPr>
        <p:spPr>
          <a:xfrm>
            <a:off x="9820420" y="4303750"/>
            <a:ext cx="1215219" cy="284673"/>
          </a:xfrm>
          <a:prstGeom prst="rect">
            <a:avLst/>
          </a:prstGeom>
          <a:solidFill>
            <a:schemeClr val="bg2"/>
          </a:solidFill>
          <a:ln>
            <a:noFill/>
          </a:ln>
          <a:effectLst/>
        </p:spPr>
        <p:txBody>
          <a:bodyPr spcFirstLastPara="1" wrap="square" lIns="121900" tIns="60950" rIns="121900" bIns="60950" anchor="ctr" anchorCtr="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
                <a:srgbClr val="FFFFFF"/>
              </a:buClr>
              <a:buSzPts val="800"/>
              <a:buFont typeface="Arial"/>
              <a:buNone/>
              <a:tabLst/>
              <a:defRPr/>
            </a:pPr>
            <a:r>
              <a:rPr kumimoji="0" lang="en-US" sz="1000" b="0" i="0" u="none" strike="noStrike" kern="1200" cap="none" spc="0" normalizeH="0" baseline="0" noProof="0" dirty="0">
                <a:ln>
                  <a:noFill/>
                </a:ln>
                <a:solidFill>
                  <a:srgbClr val="000000"/>
                </a:solidFill>
                <a:effectLst/>
                <a:uLnTx/>
                <a:uFillTx/>
                <a:latin typeface="Segoe UI Semibold"/>
                <a:ea typeface="Arial"/>
                <a:cs typeface="Arial" panose="020B0604020202020204" pitchFamily="34" charset="0"/>
                <a:sym typeface="Arial"/>
              </a:rPr>
              <a:t>Enablement</a:t>
            </a:r>
          </a:p>
        </p:txBody>
      </p:sp>
      <p:sp>
        <p:nvSpPr>
          <p:cNvPr id="3" name="Google Shape;601;p2">
            <a:extLst>
              <a:ext uri="{FF2B5EF4-FFF2-40B4-BE49-F238E27FC236}">
                <a16:creationId xmlns:a16="http://schemas.microsoft.com/office/drawing/2014/main" id="{F3EEC25C-06BA-E91F-7EE2-4679951EB576}"/>
              </a:ext>
            </a:extLst>
          </p:cNvPr>
          <p:cNvSpPr/>
          <p:nvPr/>
        </p:nvSpPr>
        <p:spPr>
          <a:xfrm>
            <a:off x="9859003" y="5841093"/>
            <a:ext cx="1601737" cy="261590"/>
          </a:xfrm>
          <a:prstGeom prst="rect">
            <a:avLst/>
          </a:prstGeom>
          <a:solidFill>
            <a:schemeClr val="accent1">
              <a:lumMod val="50000"/>
            </a:schemeClr>
          </a:solidFill>
          <a:ln>
            <a:noFill/>
          </a:ln>
          <a:effectLst/>
        </p:spPr>
        <p:txBody>
          <a:bodyPr spcFirstLastPara="1" wrap="square" lIns="121900" tIns="60950" rIns="121900" bIns="60950" anchor="ctr" anchorCtr="0">
            <a:spAutoFit/>
          </a:bodyPr>
          <a:lstStyle/>
          <a:p>
            <a:pPr marL="0" marR="0" lvl="0" indent="0" algn="ctr" defTabSz="914400" rtl="0" eaLnBrk="1" fontAlgn="auto" latinLnBrk="0" hangingPunct="1">
              <a:lnSpc>
                <a:spcPct val="100000"/>
              </a:lnSpc>
              <a:spcBef>
                <a:spcPts val="0"/>
              </a:spcBef>
              <a:spcAft>
                <a:spcPts val="0"/>
              </a:spcAft>
              <a:buClr>
                <a:srgbClr val="FFFFFF"/>
              </a:buClr>
              <a:buSzPts val="800"/>
              <a:buFont typeface="Arial"/>
              <a:buNone/>
              <a:tabLst/>
              <a:defRPr/>
            </a:pPr>
            <a:r>
              <a:rPr lang="en-US" sz="900" dirty="0">
                <a:solidFill>
                  <a:schemeClr val="bg1"/>
                </a:solidFill>
                <a:latin typeface="Segoe UI Semibold"/>
                <a:ea typeface="Arial"/>
                <a:cs typeface="Arial" panose="020B0604020202020204" pitchFamily="34" charset="0"/>
                <a:sym typeface="Arial"/>
              </a:rPr>
              <a:t>Partner Opportunity Deck</a:t>
            </a:r>
            <a:endParaRPr kumimoji="0" lang="en-US" sz="900" b="0" i="0" u="none" strike="noStrike" kern="1200" cap="none" spc="0" normalizeH="0" baseline="0" noProof="0" dirty="0">
              <a:ln>
                <a:noFill/>
              </a:ln>
              <a:solidFill>
                <a:schemeClr val="bg1"/>
              </a:solidFill>
              <a:effectLst/>
              <a:uLnTx/>
              <a:uFillTx/>
              <a:latin typeface="Segoe UI Semibold"/>
              <a:ea typeface="Arial"/>
              <a:cs typeface="Arial" panose="020B0604020202020204" pitchFamily="34" charset="0"/>
              <a:sym typeface="Arial"/>
            </a:endParaRPr>
          </a:p>
        </p:txBody>
      </p:sp>
      <p:pic>
        <p:nvPicPr>
          <p:cNvPr id="9" name="Picture 10">
            <a:extLst>
              <a:ext uri="{FF2B5EF4-FFF2-40B4-BE49-F238E27FC236}">
                <a16:creationId xmlns:a16="http://schemas.microsoft.com/office/drawing/2014/main" id="{BAE75E3D-B549-3A8B-C687-823753C8B8D7}"/>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09009" y="2265189"/>
            <a:ext cx="502851" cy="848892"/>
          </a:xfrm>
          <a:prstGeom prst="rect">
            <a:avLst/>
          </a:prstGeom>
          <a:noFill/>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35" name="Picture 34" descr="A screenshot of a product&#10;&#10;Description automatically generated">
            <a:extLst>
              <a:ext uri="{FF2B5EF4-FFF2-40B4-BE49-F238E27FC236}">
                <a16:creationId xmlns:a16="http://schemas.microsoft.com/office/drawing/2014/main" id="{DE8BAD20-AD35-CCFC-10FA-6BF6EF745B26}"/>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86355" y="4046581"/>
            <a:ext cx="260977" cy="260977"/>
          </a:xfrm>
          <a:prstGeom prst="rect">
            <a:avLst/>
          </a:prstGeom>
          <a:effectLst>
            <a:outerShdw blurRad="63500" sx="102000" sy="102000" algn="ctr" rotWithShape="0">
              <a:prstClr val="black">
                <a:alpha val="40000"/>
              </a:prstClr>
            </a:outerShdw>
          </a:effectLst>
        </p:spPr>
      </p:pic>
      <p:pic>
        <p:nvPicPr>
          <p:cNvPr id="42" name="Picture 41" descr="A screenshot of a website&#10;&#10;Description automatically generated">
            <a:extLst>
              <a:ext uri="{FF2B5EF4-FFF2-40B4-BE49-F238E27FC236}">
                <a16:creationId xmlns:a16="http://schemas.microsoft.com/office/drawing/2014/main" id="{B3A7F1CD-7091-99AD-BE6A-E1C9DB1C094C}"/>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443294" y="4046581"/>
            <a:ext cx="260977" cy="260977"/>
          </a:xfrm>
          <a:prstGeom prst="rect">
            <a:avLst/>
          </a:prstGeom>
          <a:effectLst>
            <a:outerShdw blurRad="63500" sx="102000" sy="102000" algn="ctr" rotWithShape="0">
              <a:prstClr val="black">
                <a:alpha val="40000"/>
              </a:prstClr>
            </a:outerShdw>
          </a:effectLst>
        </p:spPr>
      </p:pic>
      <p:pic>
        <p:nvPicPr>
          <p:cNvPr id="44" name="Picture 43" descr="A screenshot of a computer&#10;&#10;Description automatically generated">
            <a:extLst>
              <a:ext uri="{FF2B5EF4-FFF2-40B4-BE49-F238E27FC236}">
                <a16:creationId xmlns:a16="http://schemas.microsoft.com/office/drawing/2014/main" id="{0F4F42E9-5346-8531-6444-821E387490D9}"/>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121378" y="4046581"/>
            <a:ext cx="260977" cy="260977"/>
          </a:xfrm>
          <a:prstGeom prst="rect">
            <a:avLst/>
          </a:prstGeom>
          <a:effectLst>
            <a:outerShdw blurRad="63500" sx="102000" sy="102000" algn="ctr" rotWithShape="0">
              <a:prstClr val="black">
                <a:alpha val="40000"/>
              </a:prstClr>
            </a:outerShdw>
          </a:effectLst>
        </p:spPr>
      </p:pic>
      <p:pic>
        <p:nvPicPr>
          <p:cNvPr id="46" name="Picture 45" descr="A screenshot of a computer&#10;&#10;Description automatically generated">
            <a:extLst>
              <a:ext uri="{FF2B5EF4-FFF2-40B4-BE49-F238E27FC236}">
                <a16:creationId xmlns:a16="http://schemas.microsoft.com/office/drawing/2014/main" id="{22E560B1-5587-177E-A762-B07E478D9633}"/>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809105" y="4046581"/>
            <a:ext cx="260977" cy="260977"/>
          </a:xfrm>
          <a:prstGeom prst="rect">
            <a:avLst/>
          </a:prstGeom>
          <a:effectLst>
            <a:outerShdw blurRad="63500" sx="102000" sy="102000" algn="ctr" rotWithShape="0">
              <a:prstClr val="black">
                <a:alpha val="40000"/>
              </a:prstClr>
            </a:outerShdw>
          </a:effectLst>
        </p:spPr>
      </p:pic>
      <p:pic>
        <p:nvPicPr>
          <p:cNvPr id="48" name="Picture 47" descr="A person standing in front of a window&#10;&#10;Description automatically generated">
            <a:extLst>
              <a:ext uri="{FF2B5EF4-FFF2-40B4-BE49-F238E27FC236}">
                <a16:creationId xmlns:a16="http://schemas.microsoft.com/office/drawing/2014/main" id="{D8FFAAF9-8EFD-EE7A-12E3-4A70C0D0E963}"/>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1194326" y="4999735"/>
            <a:ext cx="300749" cy="640080"/>
          </a:xfrm>
          <a:prstGeom prst="rect">
            <a:avLst/>
          </a:prstGeom>
          <a:effectLst>
            <a:outerShdw blurRad="63500" sx="102000" sy="102000" algn="ctr" rotWithShape="0">
              <a:prstClr val="black">
                <a:alpha val="40000"/>
              </a:prstClr>
            </a:outerShdw>
          </a:effectLst>
        </p:spPr>
      </p:pic>
      <p:pic>
        <p:nvPicPr>
          <p:cNvPr id="50" name="Picture 49" descr="A person sitting in a chair with a computer&#10;&#10;Description automatically generated">
            <a:extLst>
              <a:ext uri="{FF2B5EF4-FFF2-40B4-BE49-F238E27FC236}">
                <a16:creationId xmlns:a16="http://schemas.microsoft.com/office/drawing/2014/main" id="{8A05EC2A-CB0A-D283-89A2-940458E91CD7}"/>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767785" y="4999735"/>
            <a:ext cx="300749" cy="640080"/>
          </a:xfrm>
          <a:prstGeom prst="rect">
            <a:avLst/>
          </a:prstGeom>
          <a:effectLst>
            <a:outerShdw blurRad="63500" sx="102000" sy="102000" algn="ctr" rotWithShape="0">
              <a:prstClr val="black">
                <a:alpha val="40000"/>
              </a:prstClr>
            </a:outerShdw>
          </a:effectLst>
        </p:spPr>
      </p:pic>
      <p:pic>
        <p:nvPicPr>
          <p:cNvPr id="52" name="Picture 51" descr="A screenshot of a computer application&#10;&#10;Description automatically generated">
            <a:extLst>
              <a:ext uri="{FF2B5EF4-FFF2-40B4-BE49-F238E27FC236}">
                <a16:creationId xmlns:a16="http://schemas.microsoft.com/office/drawing/2014/main" id="{A32BB90A-72F2-B622-637D-C8F1C8B642FC}"/>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3651394" y="2339373"/>
            <a:ext cx="1401201" cy="788175"/>
          </a:xfrm>
          <a:prstGeom prst="rect">
            <a:avLst/>
          </a:prstGeom>
          <a:effectLst>
            <a:outerShdw blurRad="63500" sx="102000" sy="102000" algn="ctr" rotWithShape="0">
              <a:prstClr val="black">
                <a:alpha val="40000"/>
              </a:prstClr>
            </a:outerShdw>
          </a:effectLst>
        </p:spPr>
      </p:pic>
      <p:pic>
        <p:nvPicPr>
          <p:cNvPr id="55" name="Picture 54" descr="A close-up of a computer screen&#10;&#10;Description automatically generated">
            <a:extLst>
              <a:ext uri="{FF2B5EF4-FFF2-40B4-BE49-F238E27FC236}">
                <a16:creationId xmlns:a16="http://schemas.microsoft.com/office/drawing/2014/main" id="{4A07F7EA-83E3-E773-8623-F8E6B6433143}"/>
              </a:ext>
            </a:extLst>
          </p:cNvPr>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3653468" y="4525910"/>
            <a:ext cx="1360546" cy="765307"/>
          </a:xfrm>
          <a:prstGeom prst="rect">
            <a:avLst/>
          </a:prstGeom>
          <a:effectLst>
            <a:outerShdw blurRad="63500" sx="102000" sy="102000" algn="ctr" rotWithShape="0">
              <a:prstClr val="black">
                <a:alpha val="40000"/>
              </a:prstClr>
            </a:outerShdw>
          </a:effectLst>
        </p:spPr>
      </p:pic>
      <p:pic>
        <p:nvPicPr>
          <p:cNvPr id="61" name="Picture 60" descr="A close-up of a computer screen&#10;&#10;Description automatically generated">
            <a:extLst>
              <a:ext uri="{FF2B5EF4-FFF2-40B4-BE49-F238E27FC236}">
                <a16:creationId xmlns:a16="http://schemas.microsoft.com/office/drawing/2014/main" id="{22959119-A85D-D25F-0B0E-08945A026D83}"/>
              </a:ext>
            </a:extLst>
          </p:cNvPr>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9989790" y="3675936"/>
            <a:ext cx="914361" cy="536031"/>
          </a:xfrm>
          <a:prstGeom prst="rect">
            <a:avLst/>
          </a:prstGeom>
          <a:effectLst>
            <a:outerShdw blurRad="63500" sx="102000" sy="102000" algn="ctr" rotWithShape="0">
              <a:prstClr val="black">
                <a:alpha val="40000"/>
              </a:prstClr>
            </a:outerShdw>
          </a:effectLst>
        </p:spPr>
      </p:pic>
      <p:pic>
        <p:nvPicPr>
          <p:cNvPr id="63" name="Picture 62" descr="A close-up of a business card&#10;&#10;Description automatically generated">
            <a:extLst>
              <a:ext uri="{FF2B5EF4-FFF2-40B4-BE49-F238E27FC236}">
                <a16:creationId xmlns:a16="http://schemas.microsoft.com/office/drawing/2014/main" id="{DADE17BA-EC4C-8AE0-2B47-4DECA22DBBC6}"/>
              </a:ext>
            </a:extLst>
          </p:cNvPr>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10109629" y="6178083"/>
            <a:ext cx="902661" cy="530656"/>
          </a:xfrm>
          <a:prstGeom prst="rect">
            <a:avLst/>
          </a:prstGeom>
          <a:effectLst>
            <a:outerShdw blurRad="63500" sx="102000" sy="102000" algn="ctr" rotWithShape="0">
              <a:prstClr val="black">
                <a:alpha val="40000"/>
              </a:prstClr>
            </a:outerShdw>
          </a:effectLst>
        </p:spPr>
      </p:pic>
      <p:pic>
        <p:nvPicPr>
          <p:cNvPr id="65" name="Picture 64" descr="A person sitting at a desk working on a computer&#10;&#10;Description automatically generated">
            <a:extLst>
              <a:ext uri="{FF2B5EF4-FFF2-40B4-BE49-F238E27FC236}">
                <a16:creationId xmlns:a16="http://schemas.microsoft.com/office/drawing/2014/main" id="{7FD554B8-139D-430E-626B-0451615A54F0}"/>
              </a:ext>
            </a:extLst>
          </p:cNvPr>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10208028" y="4975400"/>
            <a:ext cx="511362" cy="725200"/>
          </a:xfrm>
          <a:prstGeom prst="rect">
            <a:avLst/>
          </a:prstGeom>
          <a:effectLst>
            <a:outerShdw blurRad="63500" sx="102000" sy="102000" algn="ctr" rotWithShape="0">
              <a:prstClr val="black">
                <a:alpha val="40000"/>
              </a:prstClr>
            </a:outerShdw>
          </a:effectLst>
        </p:spPr>
      </p:pic>
    </p:spTree>
    <p:extLst>
      <p:ext uri="{BB962C8B-B14F-4D97-AF65-F5344CB8AC3E}">
        <p14:creationId xmlns:p14="http://schemas.microsoft.com/office/powerpoint/2010/main" val="3145138398"/>
      </p:ext>
    </p:extLst>
  </p:cSld>
  <p:clrMapOvr>
    <a:masterClrMapping/>
  </p:clrMapOvr>
  <p:transition>
    <p:fade/>
  </p:transition>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FFF8F3"/>
        </a:solidFill>
        <a:effectLst/>
      </p:bgPr>
    </p:bg>
    <p:spTree>
      <p:nvGrpSpPr>
        <p:cNvPr id="1" name=""/>
        <p:cNvGrpSpPr/>
        <p:nvPr/>
      </p:nvGrpSpPr>
      <p:grpSpPr>
        <a:xfrm>
          <a:off x="0" y="0"/>
          <a:ext cx="0" cy="0"/>
          <a:chOff x="0" y="0"/>
          <a:chExt cx="0" cy="0"/>
        </a:xfrm>
      </p:grpSpPr>
      <p:sp>
        <p:nvSpPr>
          <p:cNvPr id="53" name="Rectangle 52">
            <a:extLst>
              <a:ext uri="{FF2B5EF4-FFF2-40B4-BE49-F238E27FC236}">
                <a16:creationId xmlns:a16="http://schemas.microsoft.com/office/drawing/2014/main" id="{9FDC0271-037A-790E-A92E-070134B5C58B}"/>
              </a:ext>
              <a:ext uri="{C183D7F6-B498-43B3-948B-1728B52AA6E4}">
                <adec:decorative xmlns:adec="http://schemas.microsoft.com/office/drawing/2017/decorative" val="1"/>
              </a:ext>
            </a:extLst>
          </p:cNvPr>
          <p:cNvSpPr/>
          <p:nvPr/>
        </p:nvSpPr>
        <p:spPr>
          <a:xfrm>
            <a:off x="307334" y="1442503"/>
            <a:ext cx="2491179" cy="3204187"/>
          </a:xfrm>
          <a:prstGeom prst="rect">
            <a:avLst/>
          </a:prstGeom>
          <a:solidFill>
            <a:schemeClr val="accent6">
              <a:lumMod val="20000"/>
              <a:lumOff val="8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lIns="45720" tIns="45720" rIns="45720" rtlCol="0" anchor="t" anchorCtr="0"/>
          <a:lstStyle/>
          <a:p>
            <a:pPr marL="114300"/>
            <a:endParaRPr lang="en-US" sz="1600" b="1" kern="0" dirty="0">
              <a:solidFill>
                <a:schemeClr val="tx1"/>
              </a:solidFill>
              <a:latin typeface="+mj-lt"/>
              <a:cs typeface="Arial" panose="020B0604020202020204" pitchFamily="34" charset="0"/>
            </a:endParaRPr>
          </a:p>
        </p:txBody>
      </p:sp>
      <p:sp>
        <p:nvSpPr>
          <p:cNvPr id="14" name="Rectangle 13">
            <a:extLst>
              <a:ext uri="{FF2B5EF4-FFF2-40B4-BE49-F238E27FC236}">
                <a16:creationId xmlns:a16="http://schemas.microsoft.com/office/drawing/2014/main" id="{16F575D4-C2C8-B302-17CF-A8C0D6488E9C}"/>
              </a:ext>
              <a:ext uri="{C183D7F6-B498-43B3-948B-1728B52AA6E4}">
                <adec:decorative xmlns:adec="http://schemas.microsoft.com/office/drawing/2017/decorative" val="1"/>
              </a:ext>
            </a:extLst>
          </p:cNvPr>
          <p:cNvSpPr/>
          <p:nvPr/>
        </p:nvSpPr>
        <p:spPr>
          <a:xfrm>
            <a:off x="2963651" y="1442503"/>
            <a:ext cx="2784328" cy="3204187"/>
          </a:xfrm>
          <a:prstGeom prst="rect">
            <a:avLst/>
          </a:prstGeom>
          <a:solidFill>
            <a:schemeClr val="accent6">
              <a:lumMod val="20000"/>
              <a:lumOff val="8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lIns="45720" tIns="45720" rIns="45720" rtlCol="0" anchor="t" anchorCtr="0"/>
          <a:lstStyle/>
          <a:p>
            <a:pPr marL="114300"/>
            <a:endParaRPr lang="en-US" sz="1600" b="1" kern="0" dirty="0">
              <a:solidFill>
                <a:schemeClr val="tx1"/>
              </a:solidFill>
              <a:latin typeface="+mj-lt"/>
              <a:cs typeface="Arial" panose="020B0604020202020204" pitchFamily="34" charset="0"/>
            </a:endParaRPr>
          </a:p>
        </p:txBody>
      </p:sp>
      <p:sp>
        <p:nvSpPr>
          <p:cNvPr id="15" name="Rectangle 14">
            <a:extLst>
              <a:ext uri="{FF2B5EF4-FFF2-40B4-BE49-F238E27FC236}">
                <a16:creationId xmlns:a16="http://schemas.microsoft.com/office/drawing/2014/main" id="{B828C4BA-2D80-C918-29EC-B8C4226A5BB8}"/>
              </a:ext>
              <a:ext uri="{C183D7F6-B498-43B3-948B-1728B52AA6E4}">
                <adec:decorative xmlns:adec="http://schemas.microsoft.com/office/drawing/2017/decorative" val="1"/>
              </a:ext>
            </a:extLst>
          </p:cNvPr>
          <p:cNvSpPr/>
          <p:nvPr/>
        </p:nvSpPr>
        <p:spPr>
          <a:xfrm>
            <a:off x="5905058" y="1442503"/>
            <a:ext cx="3063804" cy="3204187"/>
          </a:xfrm>
          <a:prstGeom prst="rect">
            <a:avLst/>
          </a:prstGeom>
          <a:solidFill>
            <a:schemeClr val="accent6">
              <a:lumMod val="20000"/>
              <a:lumOff val="8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lIns="45720" tIns="45720" rIns="45720" rtlCol="0" anchor="t" anchorCtr="0"/>
          <a:lstStyle/>
          <a:p>
            <a:pPr marL="114300" indent="0">
              <a:buNone/>
            </a:pPr>
            <a:endParaRPr lang="en-US" sz="2400" b="1" dirty="0">
              <a:solidFill>
                <a:schemeClr val="tx1"/>
              </a:solidFill>
              <a:latin typeface="Arial" panose="020B0604020202020204" pitchFamily="34" charset="0"/>
              <a:cs typeface="Arial" panose="020B0604020202020204" pitchFamily="34" charset="0"/>
            </a:endParaRPr>
          </a:p>
        </p:txBody>
      </p:sp>
      <p:sp>
        <p:nvSpPr>
          <p:cNvPr id="16" name="Rectangle 15">
            <a:extLst>
              <a:ext uri="{FF2B5EF4-FFF2-40B4-BE49-F238E27FC236}">
                <a16:creationId xmlns:a16="http://schemas.microsoft.com/office/drawing/2014/main" id="{D82D0F8A-D144-4B63-D5F8-F9D87B741ED8}"/>
              </a:ext>
              <a:ext uri="{C183D7F6-B498-43B3-948B-1728B52AA6E4}">
                <adec:decorative xmlns:adec="http://schemas.microsoft.com/office/drawing/2017/decorative" val="1"/>
              </a:ext>
            </a:extLst>
          </p:cNvPr>
          <p:cNvSpPr/>
          <p:nvPr/>
        </p:nvSpPr>
        <p:spPr>
          <a:xfrm>
            <a:off x="9105008" y="1442503"/>
            <a:ext cx="2846487" cy="3204186"/>
          </a:xfrm>
          <a:prstGeom prst="rect">
            <a:avLst/>
          </a:prstGeom>
          <a:solidFill>
            <a:schemeClr val="accent6">
              <a:lumMod val="20000"/>
              <a:lumOff val="8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lIns="45720" tIns="45720" rIns="45720" rtlCol="0" anchor="t" anchorCtr="0"/>
          <a:lstStyle/>
          <a:p>
            <a:pPr marL="114300"/>
            <a:endParaRPr lang="en-US" sz="1600" b="1" kern="0" dirty="0">
              <a:solidFill>
                <a:schemeClr val="tx1"/>
              </a:solidFill>
              <a:latin typeface="+mj-lt"/>
              <a:cs typeface="Arial" panose="020B0604020202020204" pitchFamily="34" charset="0"/>
            </a:endParaRPr>
          </a:p>
        </p:txBody>
      </p:sp>
      <p:sp>
        <p:nvSpPr>
          <p:cNvPr id="8" name="Google Shape;292;p2">
            <a:extLst>
              <a:ext uri="{FF2B5EF4-FFF2-40B4-BE49-F238E27FC236}">
                <a16:creationId xmlns:a16="http://schemas.microsoft.com/office/drawing/2014/main" id="{4A3777A1-BBE3-69F8-0618-A056B6163144}"/>
              </a:ext>
            </a:extLst>
          </p:cNvPr>
          <p:cNvSpPr/>
          <p:nvPr/>
        </p:nvSpPr>
        <p:spPr>
          <a:xfrm>
            <a:off x="319258" y="4801451"/>
            <a:ext cx="6640717" cy="1617524"/>
          </a:xfrm>
          <a:prstGeom prst="rect">
            <a:avLst/>
          </a:prstGeom>
          <a:solidFill>
            <a:schemeClr val="accent1">
              <a:lumMod val="75000"/>
            </a:schemeClr>
          </a:solidFill>
          <a:ln>
            <a:noFill/>
          </a:ln>
        </p:spPr>
        <p:txBody>
          <a:bodyPr spcFirstLastPara="1" wrap="square" lIns="137160" tIns="0" rIns="137160" bIns="45700" anchor="ctr" anchorCtr="0">
            <a:noAutofit/>
          </a:bodyPr>
          <a:lstStyle/>
          <a:p>
            <a:pPr marL="0" marR="0" lvl="0" indent="0" defTabSz="914400" rtl="0" eaLnBrk="1" fontAlgn="auto" latinLnBrk="0" hangingPunct="1">
              <a:lnSpc>
                <a:spcPct val="150000"/>
              </a:lnSpc>
              <a:spcBef>
                <a:spcPts val="0"/>
              </a:spcBef>
              <a:spcAft>
                <a:spcPts val="0"/>
              </a:spcAft>
              <a:buClr>
                <a:srgbClr val="FFFFFF"/>
              </a:buClr>
              <a:buSzPts val="1800"/>
              <a:buFont typeface="Proxima Nova"/>
              <a:buNone/>
              <a:tabLst/>
              <a:defRPr/>
            </a:pPr>
            <a:r>
              <a:rPr kumimoji="0" lang="en-US" sz="1600" i="0" u="none" strike="noStrike" kern="1200" cap="none" spc="0" normalizeH="0" baseline="0" noProof="0" dirty="0">
                <a:ln>
                  <a:noFill/>
                </a:ln>
                <a:solidFill>
                  <a:schemeClr val="bg1"/>
                </a:solidFill>
                <a:effectLst/>
                <a:uLnTx/>
                <a:uFillTx/>
                <a:latin typeface="+mj-lt"/>
                <a:ea typeface="Arial Narrow"/>
                <a:cs typeface="Arial" panose="020B0604020202020204" pitchFamily="34" charset="0"/>
                <a:sym typeface="Arial Narrow"/>
              </a:rPr>
              <a:t>Customizing your assets</a:t>
            </a:r>
            <a:endParaRPr kumimoji="0" lang="en-US" sz="1200" i="0" u="none" strike="noStrike" kern="1200" cap="none" spc="0" normalizeH="0" baseline="0" noProof="0" dirty="0">
              <a:ln>
                <a:noFill/>
              </a:ln>
              <a:solidFill>
                <a:schemeClr val="bg1"/>
              </a:solidFill>
              <a:effectLst/>
              <a:uLnTx/>
              <a:uFillTx/>
              <a:latin typeface="+mj-lt"/>
              <a:ea typeface="Arial Narrow"/>
              <a:cs typeface="Arial" panose="020B0604020202020204" pitchFamily="34" charset="0"/>
              <a:sym typeface="Arial Narrow"/>
            </a:endParaRPr>
          </a:p>
          <a:p>
            <a:pPr marL="0" marR="0" lvl="0" indent="0" defTabSz="914400" rtl="0" eaLnBrk="1" fontAlgn="auto" latinLnBrk="0" hangingPunct="1">
              <a:lnSpc>
                <a:spcPct val="100000"/>
              </a:lnSpc>
              <a:spcBef>
                <a:spcPts val="0"/>
              </a:spcBef>
              <a:spcAft>
                <a:spcPts val="0"/>
              </a:spcAft>
              <a:buClr>
                <a:srgbClr val="FFFFFF"/>
              </a:buClr>
              <a:buSzPts val="1800"/>
              <a:buFont typeface="Proxima Nova"/>
              <a:buNone/>
              <a:tabLst/>
              <a:defRPr/>
            </a:pPr>
            <a:r>
              <a:rPr lang="en-US" sz="1200" dirty="0">
                <a:solidFill>
                  <a:schemeClr val="bg1"/>
                </a:solidFill>
                <a:ea typeface="Arial Narrow"/>
                <a:cs typeface="Arial" panose="020B0604020202020204" pitchFamily="34" charset="0"/>
                <a:sym typeface="Arial Narrow"/>
              </a:rPr>
              <a:t>The campaign assets in this collection are templates that require </a:t>
            </a:r>
            <a:r>
              <a:rPr lang="en-US" sz="1200" dirty="0">
                <a:solidFill>
                  <a:srgbClr val="FFFF00"/>
                </a:solidFill>
                <a:latin typeface="+mj-lt"/>
                <a:ea typeface="Arial Narrow"/>
                <a:cs typeface="Arial" panose="020B0604020202020204" pitchFamily="34" charset="0"/>
                <a:sym typeface="Arial Narrow"/>
              </a:rPr>
              <a:t>partner customization</a:t>
            </a:r>
            <a:r>
              <a:rPr lang="en-US" sz="1200" dirty="0">
                <a:solidFill>
                  <a:schemeClr val="bg1"/>
                </a:solidFill>
                <a:ea typeface="Arial Narrow"/>
                <a:cs typeface="Arial" panose="020B0604020202020204" pitchFamily="34" charset="0"/>
                <a:sym typeface="Arial Narrow"/>
              </a:rPr>
              <a:t>. </a:t>
            </a:r>
            <a:br>
              <a:rPr lang="en-US" sz="1200" dirty="0">
                <a:solidFill>
                  <a:schemeClr val="bg1"/>
                </a:solidFill>
                <a:ea typeface="Arial Narrow"/>
                <a:cs typeface="Arial" panose="020B0604020202020204" pitchFamily="34" charset="0"/>
                <a:sym typeface="Arial Narrow"/>
              </a:rPr>
            </a:br>
            <a:r>
              <a:rPr lang="en-US" sz="1200" dirty="0">
                <a:solidFill>
                  <a:schemeClr val="bg1"/>
                </a:solidFill>
                <a:ea typeface="Arial Narrow"/>
                <a:cs typeface="Arial" panose="020B0604020202020204" pitchFamily="34" charset="0"/>
                <a:sym typeface="Arial Narrow"/>
              </a:rPr>
              <a:t>Each asset will give specific instructions for you to make it your own, by modifying:</a:t>
            </a:r>
          </a:p>
          <a:p>
            <a:pPr marL="285750" marR="0" lvl="0" indent="-285750" defTabSz="914400" rtl="0" eaLnBrk="1" fontAlgn="auto" latinLnBrk="0" hangingPunct="1">
              <a:lnSpc>
                <a:spcPct val="150000"/>
              </a:lnSpc>
              <a:spcBef>
                <a:spcPts val="0"/>
              </a:spcBef>
              <a:spcAft>
                <a:spcPts val="0"/>
              </a:spcAft>
              <a:buSzPts val="1800"/>
              <a:buFont typeface="Arial" panose="020B0604020202020204" pitchFamily="34" charset="0"/>
              <a:buChar char="•"/>
              <a:tabLst/>
              <a:defRPr/>
            </a:pPr>
            <a:r>
              <a:rPr lang="en-US" sz="1200" dirty="0">
                <a:solidFill>
                  <a:schemeClr val="bg1"/>
                </a:solidFill>
                <a:ea typeface="Arial Narrow"/>
                <a:cs typeface="Arial" panose="020B0604020202020204" pitchFamily="34" charset="0"/>
                <a:sym typeface="Arial Narrow"/>
              </a:rPr>
              <a:t>Brand font, logo, and colors</a:t>
            </a:r>
            <a:endParaRPr kumimoji="0" lang="en-US" sz="1200" i="0" u="none" strike="noStrike" kern="1200" cap="none" spc="0" normalizeH="0" baseline="0" noProof="0" dirty="0">
              <a:ln>
                <a:noFill/>
              </a:ln>
              <a:solidFill>
                <a:schemeClr val="bg1"/>
              </a:solidFill>
              <a:effectLst/>
              <a:uLnTx/>
              <a:uFillTx/>
              <a:ea typeface="Arial Narrow"/>
              <a:cs typeface="Arial" panose="020B0604020202020204" pitchFamily="34" charset="0"/>
              <a:sym typeface="Arial Narrow"/>
            </a:endParaRPr>
          </a:p>
          <a:p>
            <a:pPr marL="285750" marR="0" lvl="0" indent="-285750" defTabSz="914400" rtl="0" eaLnBrk="1" fontAlgn="auto" latinLnBrk="0" hangingPunct="1">
              <a:lnSpc>
                <a:spcPct val="150000"/>
              </a:lnSpc>
              <a:spcBef>
                <a:spcPts val="0"/>
              </a:spcBef>
              <a:spcAft>
                <a:spcPts val="0"/>
              </a:spcAft>
              <a:buSzPts val="1800"/>
              <a:buFont typeface="Arial" panose="020B0604020202020204" pitchFamily="34" charset="0"/>
              <a:buChar char="•"/>
              <a:tabLst/>
              <a:defRPr/>
            </a:pPr>
            <a:r>
              <a:rPr lang="en-US" sz="1200" dirty="0">
                <a:solidFill>
                  <a:schemeClr val="bg1"/>
                </a:solidFill>
                <a:ea typeface="Arial Narrow"/>
                <a:cs typeface="Arial" panose="020B0604020202020204" pitchFamily="34" charset="0"/>
                <a:sym typeface="Arial Narrow"/>
              </a:rPr>
              <a:t>Solution value proposition and details</a:t>
            </a:r>
          </a:p>
          <a:p>
            <a:pPr marL="285750" marR="0" lvl="0" indent="-285750" defTabSz="914400" rtl="0" eaLnBrk="1" fontAlgn="auto" latinLnBrk="0" hangingPunct="1">
              <a:lnSpc>
                <a:spcPct val="150000"/>
              </a:lnSpc>
              <a:spcBef>
                <a:spcPts val="0"/>
              </a:spcBef>
              <a:spcAft>
                <a:spcPts val="0"/>
              </a:spcAft>
              <a:buSzPts val="1800"/>
              <a:buFont typeface="Arial" panose="020B0604020202020204" pitchFamily="34" charset="0"/>
              <a:buChar char="•"/>
              <a:tabLst/>
              <a:defRPr/>
            </a:pPr>
            <a:r>
              <a:rPr lang="en-US" sz="1200" dirty="0">
                <a:solidFill>
                  <a:schemeClr val="bg1"/>
                </a:solidFill>
                <a:ea typeface="Arial Narrow"/>
                <a:cs typeface="Arial"/>
                <a:sym typeface="Arial Narrow"/>
              </a:rPr>
              <a:t>Call to Action (</a:t>
            </a:r>
            <a:r>
              <a:rPr lang="en-US" sz="1200" dirty="0">
                <a:solidFill>
                  <a:schemeClr val="bg1"/>
                </a:solidFill>
                <a:ea typeface="Arial Narrow"/>
                <a:cs typeface="Arial"/>
                <a:sym typeface="Arial Narrow"/>
                <a:hlinkClick r:id="rId3">
                  <a:extLst>
                    <a:ext uri="{A12FA001-AC4F-418D-AE19-62706E023703}">
                      <ahyp:hlinkClr xmlns:ahyp="http://schemas.microsoft.com/office/drawing/2018/hyperlinkcolor" val="tx"/>
                    </a:ext>
                  </a:extLst>
                </a:hlinkClick>
              </a:rPr>
              <a:t>with link</a:t>
            </a:r>
            <a:r>
              <a:rPr lang="en-US" sz="1200" dirty="0">
                <a:solidFill>
                  <a:schemeClr val="bg1"/>
                </a:solidFill>
                <a:ea typeface="Arial Narrow"/>
                <a:cs typeface="Arial"/>
                <a:sym typeface="Arial Narrow"/>
              </a:rPr>
              <a:t>) and company contact information</a:t>
            </a:r>
            <a:endParaRPr lang="en-US" sz="1200" dirty="0">
              <a:solidFill>
                <a:schemeClr val="bg1"/>
              </a:solidFill>
              <a:ea typeface="Arial Narrow"/>
              <a:cs typeface="Arial"/>
            </a:endParaRPr>
          </a:p>
        </p:txBody>
      </p:sp>
      <p:sp>
        <p:nvSpPr>
          <p:cNvPr id="12" name="Rectangle 11">
            <a:extLst>
              <a:ext uri="{FF2B5EF4-FFF2-40B4-BE49-F238E27FC236}">
                <a16:creationId xmlns:a16="http://schemas.microsoft.com/office/drawing/2014/main" id="{9DE6EC6C-E215-BC5C-3B7B-0A8FC7D2E332}"/>
              </a:ext>
              <a:ext uri="{C183D7F6-B498-43B3-948B-1728B52AA6E4}">
                <adec:decorative xmlns:adec="http://schemas.microsoft.com/office/drawing/2017/decorative" val="1"/>
              </a:ext>
            </a:extLst>
          </p:cNvPr>
          <p:cNvSpPr/>
          <p:nvPr/>
        </p:nvSpPr>
        <p:spPr>
          <a:xfrm rot="16200000">
            <a:off x="9404059" y="2939301"/>
            <a:ext cx="45720" cy="41148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panose="020B0604020202020204"/>
              <a:ea typeface="+mn-ea"/>
              <a:cs typeface="+mn-cs"/>
            </a:endParaRPr>
          </a:p>
        </p:txBody>
      </p:sp>
      <p:sp>
        <p:nvSpPr>
          <p:cNvPr id="32" name="TextBox 31">
            <a:extLst>
              <a:ext uri="{FF2B5EF4-FFF2-40B4-BE49-F238E27FC236}">
                <a16:creationId xmlns:a16="http://schemas.microsoft.com/office/drawing/2014/main" id="{65AA4515-6731-3F5F-2D03-D0FBD38B58D3}"/>
              </a:ext>
            </a:extLst>
          </p:cNvPr>
          <p:cNvSpPr txBox="1"/>
          <p:nvPr/>
        </p:nvSpPr>
        <p:spPr>
          <a:xfrm>
            <a:off x="3225763" y="2490240"/>
            <a:ext cx="1201212" cy="153888"/>
          </a:xfrm>
          <a:prstGeom prst="rect">
            <a:avLst/>
          </a:prstGeom>
          <a:noFill/>
        </p:spPr>
        <p:txBody>
          <a:bodyPr wrap="square" lIns="0" tIns="0" rIns="0" bIns="0" anchor="ctr">
            <a:spAutoFit/>
          </a:bodyPr>
          <a:lstStyle/>
          <a:p>
            <a:pPr algn="ctr">
              <a:spcAft>
                <a:spcPts val="600"/>
              </a:spcAft>
            </a:pPr>
            <a:r>
              <a:rPr lang="en-US" sz="1000" dirty="0"/>
              <a:t>E-book</a:t>
            </a:r>
          </a:p>
        </p:txBody>
      </p:sp>
      <p:sp>
        <p:nvSpPr>
          <p:cNvPr id="48" name="TextBox 47">
            <a:extLst>
              <a:ext uri="{FF2B5EF4-FFF2-40B4-BE49-F238E27FC236}">
                <a16:creationId xmlns:a16="http://schemas.microsoft.com/office/drawing/2014/main" id="{778BDB5A-5F76-E895-4504-727A21ECF9D2}"/>
              </a:ext>
            </a:extLst>
          </p:cNvPr>
          <p:cNvSpPr txBox="1"/>
          <p:nvPr/>
        </p:nvSpPr>
        <p:spPr>
          <a:xfrm>
            <a:off x="9934804" y="2653802"/>
            <a:ext cx="1313698" cy="153888"/>
          </a:xfrm>
          <a:prstGeom prst="rect">
            <a:avLst/>
          </a:prstGeom>
          <a:noFill/>
        </p:spPr>
        <p:txBody>
          <a:bodyPr wrap="square" lIns="0" tIns="0" rIns="0" bIns="0" anchor="ctr">
            <a:spAutoFit/>
          </a:bodyPr>
          <a:lstStyle/>
          <a:p>
            <a:pPr algn="ctr"/>
            <a:r>
              <a:rPr lang="en-US" sz="1000" dirty="0"/>
              <a:t>Pitch deck</a:t>
            </a:r>
          </a:p>
        </p:txBody>
      </p:sp>
      <p:pic>
        <p:nvPicPr>
          <p:cNvPr id="52" name="Graphic 51" descr="Paint with solid fill">
            <a:extLst>
              <a:ext uri="{FF2B5EF4-FFF2-40B4-BE49-F238E27FC236}">
                <a16:creationId xmlns:a16="http://schemas.microsoft.com/office/drawing/2014/main" id="{CA10DCB8-27C0-6E13-C93D-9C68CE0F9513}"/>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5367800" y="4920771"/>
            <a:ext cx="1456400" cy="1456400"/>
          </a:xfrm>
          <a:prstGeom prst="rect">
            <a:avLst/>
          </a:prstGeom>
        </p:spPr>
      </p:pic>
      <p:sp>
        <p:nvSpPr>
          <p:cNvPr id="22" name="Title 21">
            <a:extLst>
              <a:ext uri="{FF2B5EF4-FFF2-40B4-BE49-F238E27FC236}">
                <a16:creationId xmlns:a16="http://schemas.microsoft.com/office/drawing/2014/main" id="{ECCCB442-C277-45E7-07EE-5679EC9953D1}"/>
              </a:ext>
            </a:extLst>
          </p:cNvPr>
          <p:cNvSpPr>
            <a:spLocks noGrp="1"/>
          </p:cNvSpPr>
          <p:nvPr>
            <p:ph type="title"/>
          </p:nvPr>
        </p:nvSpPr>
        <p:spPr/>
        <p:txBody>
          <a:bodyPr/>
          <a:lstStyle/>
          <a:p>
            <a:r>
              <a:rPr lang="en-US" dirty="0"/>
              <a:t>Campaign Asset Library</a:t>
            </a:r>
          </a:p>
        </p:txBody>
      </p:sp>
      <p:sp>
        <p:nvSpPr>
          <p:cNvPr id="44" name="TextBox 43">
            <a:extLst>
              <a:ext uri="{FF2B5EF4-FFF2-40B4-BE49-F238E27FC236}">
                <a16:creationId xmlns:a16="http://schemas.microsoft.com/office/drawing/2014/main" id="{6167DE67-2803-CB7F-0A87-1AC90763C6F8}"/>
              </a:ext>
            </a:extLst>
          </p:cNvPr>
          <p:cNvSpPr txBox="1"/>
          <p:nvPr/>
        </p:nvSpPr>
        <p:spPr>
          <a:xfrm>
            <a:off x="1060316" y="3275133"/>
            <a:ext cx="1096758" cy="153888"/>
          </a:xfrm>
          <a:prstGeom prst="rect">
            <a:avLst/>
          </a:prstGeom>
          <a:noFill/>
        </p:spPr>
        <p:txBody>
          <a:bodyPr wrap="square" lIns="0" tIns="0" rIns="0" bIns="0" anchor="ctr">
            <a:spAutoFit/>
          </a:bodyPr>
          <a:lstStyle/>
          <a:p>
            <a:pPr algn="ctr"/>
            <a:r>
              <a:rPr lang="en-US" sz="1000" dirty="0"/>
              <a:t>Social ads (#)</a:t>
            </a:r>
          </a:p>
        </p:txBody>
      </p:sp>
      <p:sp>
        <p:nvSpPr>
          <p:cNvPr id="54" name="TextBox 53">
            <a:extLst>
              <a:ext uri="{FF2B5EF4-FFF2-40B4-BE49-F238E27FC236}">
                <a16:creationId xmlns:a16="http://schemas.microsoft.com/office/drawing/2014/main" id="{C6211181-F3D5-59F5-86A4-2C9D333D9864}"/>
              </a:ext>
            </a:extLst>
          </p:cNvPr>
          <p:cNvSpPr txBox="1"/>
          <p:nvPr/>
        </p:nvSpPr>
        <p:spPr>
          <a:xfrm>
            <a:off x="1051872" y="2369927"/>
            <a:ext cx="1017874" cy="153888"/>
          </a:xfrm>
          <a:prstGeom prst="rect">
            <a:avLst/>
          </a:prstGeom>
          <a:noFill/>
        </p:spPr>
        <p:txBody>
          <a:bodyPr wrap="square" lIns="0" tIns="0" rIns="0" bIns="0" anchor="ctr">
            <a:spAutoFit/>
          </a:bodyPr>
          <a:lstStyle/>
          <a:p>
            <a:pPr algn="ctr"/>
            <a:r>
              <a:rPr lang="en-US" sz="1000" dirty="0"/>
              <a:t>Promo emails (#)</a:t>
            </a:r>
          </a:p>
        </p:txBody>
      </p:sp>
      <p:sp>
        <p:nvSpPr>
          <p:cNvPr id="21" name="TextBox 20">
            <a:extLst>
              <a:ext uri="{FF2B5EF4-FFF2-40B4-BE49-F238E27FC236}">
                <a16:creationId xmlns:a16="http://schemas.microsoft.com/office/drawing/2014/main" id="{3E61A331-74C4-AE36-924F-31E920E93ACB}"/>
              </a:ext>
            </a:extLst>
          </p:cNvPr>
          <p:cNvSpPr txBox="1"/>
          <p:nvPr/>
        </p:nvSpPr>
        <p:spPr>
          <a:xfrm>
            <a:off x="6049750" y="4304664"/>
            <a:ext cx="1059040" cy="153888"/>
          </a:xfrm>
          <a:prstGeom prst="rect">
            <a:avLst/>
          </a:prstGeom>
          <a:noFill/>
        </p:spPr>
        <p:txBody>
          <a:bodyPr wrap="square" lIns="0" tIns="0" rIns="0" bIns="0" anchor="ctr">
            <a:spAutoFit/>
          </a:bodyPr>
          <a:lstStyle/>
          <a:p>
            <a:pPr algn="ctr"/>
            <a:r>
              <a:rPr lang="en-US" sz="1000" dirty="0"/>
              <a:t>Nurture emails (#)</a:t>
            </a:r>
          </a:p>
        </p:txBody>
      </p:sp>
      <p:sp>
        <p:nvSpPr>
          <p:cNvPr id="2" name="TextBox 1">
            <a:extLst>
              <a:ext uri="{FF2B5EF4-FFF2-40B4-BE49-F238E27FC236}">
                <a16:creationId xmlns:a16="http://schemas.microsoft.com/office/drawing/2014/main" id="{CF441E0B-DCD3-F79B-2BB4-87139450AAC9}"/>
              </a:ext>
            </a:extLst>
          </p:cNvPr>
          <p:cNvSpPr txBox="1"/>
          <p:nvPr/>
        </p:nvSpPr>
        <p:spPr>
          <a:xfrm>
            <a:off x="9318011" y="4055589"/>
            <a:ext cx="752024" cy="307777"/>
          </a:xfrm>
          <a:prstGeom prst="rect">
            <a:avLst/>
          </a:prstGeom>
          <a:noFill/>
        </p:spPr>
        <p:txBody>
          <a:bodyPr wrap="square" lIns="0" tIns="0" rIns="0" bIns="0" anchor="ctr">
            <a:spAutoFit/>
          </a:bodyPr>
          <a:lstStyle/>
          <a:p>
            <a:pPr algn="ctr"/>
            <a:r>
              <a:rPr lang="en-US" sz="1000" dirty="0"/>
              <a:t>Opportunity guide</a:t>
            </a:r>
          </a:p>
        </p:txBody>
      </p:sp>
      <p:sp>
        <p:nvSpPr>
          <p:cNvPr id="40" name="Rectangle 39">
            <a:extLst>
              <a:ext uri="{FF2B5EF4-FFF2-40B4-BE49-F238E27FC236}">
                <a16:creationId xmlns:a16="http://schemas.microsoft.com/office/drawing/2014/main" id="{7E8AD3E8-7779-5A19-C371-70F6CEA139D5}"/>
              </a:ext>
            </a:extLst>
          </p:cNvPr>
          <p:cNvSpPr/>
          <p:nvPr/>
        </p:nvSpPr>
        <p:spPr>
          <a:xfrm>
            <a:off x="7381993" y="5198154"/>
            <a:ext cx="4114800" cy="92358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a:spcAft>
                <a:spcPts val="600"/>
              </a:spcAft>
              <a:buClr>
                <a:srgbClr val="FFFFFF"/>
              </a:buClr>
              <a:buSzPts val="1800"/>
              <a:defRPr/>
            </a:pPr>
            <a:r>
              <a:rPr lang="en-US" sz="1600" b="1" dirty="0">
                <a:solidFill>
                  <a:schemeClr val="accent2"/>
                </a:solidFill>
                <a:latin typeface="Arial"/>
                <a:cs typeface="Arial"/>
              </a:rPr>
              <a:t>Ready to start building your pipeline?</a:t>
            </a:r>
          </a:p>
          <a:p>
            <a:pPr marL="171450" indent="-171450" defTabSz="754380">
              <a:spcBef>
                <a:spcPts val="200"/>
              </a:spcBef>
              <a:spcAft>
                <a:spcPts val="200"/>
              </a:spcAft>
              <a:buFont typeface="Arial" panose="020B0604020202020204" pitchFamily="34" charset="0"/>
              <a:buChar char="•"/>
              <a:defRPr/>
            </a:pPr>
            <a:r>
              <a:rPr lang="en-US" sz="1200">
                <a:solidFill>
                  <a:schemeClr val="tx1"/>
                </a:solidFill>
                <a:ea typeface="Inter" panose="02000503000000020004" pitchFamily="2" charset="0"/>
                <a:cs typeface="Arial"/>
              </a:rPr>
              <a:t>Check out the full range of </a:t>
            </a:r>
            <a:r>
              <a:rPr lang="en-US" sz="1200" dirty="0">
                <a:solidFill>
                  <a:srgbClr val="0078D4"/>
                </a:solidFill>
                <a:ea typeface="Inter" panose="02000503000000020004" pitchFamily="2" charset="0"/>
                <a:cs typeface="Arial"/>
                <a:hlinkClick r:id="rId3">
                  <a:extLst>
                    <a:ext uri="{A12FA001-AC4F-418D-AE19-62706E023703}">
                      <ahyp:hlinkClr xmlns:ahyp="http://schemas.microsoft.com/office/drawing/2018/hyperlinkcolor" val="tx"/>
                    </a:ext>
                  </a:extLst>
                </a:hlinkClick>
              </a:rPr>
              <a:t>campaign assets.</a:t>
            </a:r>
            <a:endParaRPr lang="en-US" sz="1200" dirty="0">
              <a:solidFill>
                <a:srgbClr val="0078D4"/>
              </a:solidFill>
              <a:hlinkClick r:id="rId3">
                <a:extLst>
                  <a:ext uri="{A12FA001-AC4F-418D-AE19-62706E023703}">
                    <ahyp:hlinkClr xmlns:ahyp="http://schemas.microsoft.com/office/drawing/2018/hyperlinkcolor" val="tx"/>
                  </a:ext>
                </a:extLst>
              </a:hlinkClick>
            </a:endParaRPr>
          </a:p>
          <a:p>
            <a:pPr marL="171450" indent="-171450" defTabSz="754380">
              <a:buFont typeface="Arial" panose="020B0604020202020204" pitchFamily="34" charset="0"/>
              <a:buChar char="•"/>
              <a:defRPr/>
            </a:pPr>
            <a:r>
              <a:rPr lang="en-US" sz="1200" kern="0" dirty="0">
                <a:solidFill>
                  <a:schemeClr val="tx1"/>
                </a:solidFill>
                <a:ea typeface="Inter" panose="02000503000000020004" pitchFamily="2" charset="0"/>
                <a:cs typeface="Arial"/>
              </a:rPr>
              <a:t>Get support in our </a:t>
            </a:r>
            <a:r>
              <a:rPr lang="en-US" sz="1200" kern="0" dirty="0">
                <a:solidFill>
                  <a:schemeClr val="tx1"/>
                </a:solidFill>
                <a:ea typeface="Inter" panose="02000503000000020004" pitchFamily="2" charset="0"/>
                <a:cs typeface="Arial"/>
                <a:hlinkClick r:id="rId6"/>
              </a:rPr>
              <a:t>partner portal</a:t>
            </a:r>
            <a:r>
              <a:rPr lang="en-US" sz="1200" kern="0" dirty="0">
                <a:solidFill>
                  <a:srgbClr val="555555"/>
                </a:solidFill>
                <a:ea typeface="Inter" panose="02000503000000020004" pitchFamily="2" charset="0"/>
                <a:cs typeface="Arial"/>
                <a:hlinkClick r:id="rId6"/>
              </a:rPr>
              <a:t> </a:t>
            </a:r>
            <a:endParaRPr lang="en-US" sz="1200" dirty="0">
              <a:solidFill>
                <a:srgbClr val="ABABAB"/>
              </a:solidFill>
              <a:highlight>
                <a:srgbClr val="FF00FF"/>
              </a:highlight>
              <a:ea typeface="+mn-lt"/>
              <a:cs typeface="Arial"/>
            </a:endParaRPr>
          </a:p>
          <a:p>
            <a:pPr marL="171450" indent="-171450" defTabSz="754380">
              <a:buFont typeface="Arial" panose="020B0604020202020204" pitchFamily="34" charset="0"/>
              <a:buChar char="•"/>
              <a:defRPr/>
            </a:pPr>
            <a:r>
              <a:rPr lang="en-US" sz="1200" dirty="0">
                <a:solidFill>
                  <a:schemeClr val="tx1"/>
                </a:solidFill>
                <a:cs typeface="Microsoft Sans Serif" panose="020B0604020202020204" pitchFamily="34" charset="0"/>
              </a:rPr>
              <a:t>Review </a:t>
            </a:r>
            <a:r>
              <a:rPr lang="en-US" sz="1200" dirty="0">
                <a:solidFill>
                  <a:srgbClr val="0078D4"/>
                </a:solidFill>
                <a:cs typeface="Microsoft Sans Serif" panose="020B0604020202020204" pitchFamily="34" charset="0"/>
                <a:hlinkClick r:id="rId7">
                  <a:extLst>
                    <a:ext uri="{A12FA001-AC4F-418D-AE19-62706E023703}">
                      <ahyp:hlinkClr xmlns:ahyp="http://schemas.microsoft.com/office/drawing/2018/hyperlinkcolor" val="tx"/>
                    </a:ext>
                  </a:extLst>
                </a:hlinkClick>
              </a:rPr>
              <a:t>Microsoft Partner-Led Marketing Guidelines</a:t>
            </a:r>
            <a:endParaRPr lang="en-US" sz="1200" dirty="0">
              <a:solidFill>
                <a:srgbClr val="0078D4"/>
              </a:solidFill>
              <a:cs typeface="Microsoft Sans Serif" panose="020B0604020202020204" pitchFamily="34" charset="0"/>
            </a:endParaRPr>
          </a:p>
          <a:p>
            <a:pPr defTabSz="754380">
              <a:defRPr/>
            </a:pPr>
            <a:endParaRPr lang="en-US" sz="1200" dirty="0">
              <a:solidFill>
                <a:schemeClr val="accent6">
                  <a:lumMod val="60000"/>
                  <a:lumOff val="40000"/>
                </a:schemeClr>
              </a:solidFill>
              <a:highlight>
                <a:srgbClr val="FF00FF"/>
              </a:highlight>
              <a:latin typeface="Arial"/>
              <a:ea typeface="Inter" panose="02000503000000020004" pitchFamily="2" charset="0"/>
              <a:cs typeface="Arial"/>
            </a:endParaRPr>
          </a:p>
        </p:txBody>
      </p:sp>
      <p:sp>
        <p:nvSpPr>
          <p:cNvPr id="47" name="TextBox 46">
            <a:extLst>
              <a:ext uri="{FF2B5EF4-FFF2-40B4-BE49-F238E27FC236}">
                <a16:creationId xmlns:a16="http://schemas.microsoft.com/office/drawing/2014/main" id="{0E70364B-5C8B-2F6B-455C-B07EEA5F40E7}"/>
              </a:ext>
            </a:extLst>
          </p:cNvPr>
          <p:cNvSpPr txBox="1"/>
          <p:nvPr/>
        </p:nvSpPr>
        <p:spPr>
          <a:xfrm>
            <a:off x="3148607" y="3837223"/>
            <a:ext cx="1224007" cy="153888"/>
          </a:xfrm>
          <a:prstGeom prst="rect">
            <a:avLst/>
          </a:prstGeom>
          <a:noFill/>
        </p:spPr>
        <p:txBody>
          <a:bodyPr wrap="square" lIns="0" tIns="0" rIns="0" bIns="0" anchor="ctr">
            <a:spAutoFit/>
          </a:bodyPr>
          <a:lstStyle/>
          <a:p>
            <a:pPr algn="ctr"/>
            <a:r>
              <a:rPr lang="en-US" sz="1000" dirty="0"/>
              <a:t>Gated landing page</a:t>
            </a:r>
          </a:p>
        </p:txBody>
      </p:sp>
      <p:sp>
        <p:nvSpPr>
          <p:cNvPr id="63" name="TextBox 62">
            <a:extLst>
              <a:ext uri="{FF2B5EF4-FFF2-40B4-BE49-F238E27FC236}">
                <a16:creationId xmlns:a16="http://schemas.microsoft.com/office/drawing/2014/main" id="{7C2A29F3-E51F-ED6C-23FC-7BB0E67F9E0E}"/>
              </a:ext>
            </a:extLst>
          </p:cNvPr>
          <p:cNvSpPr txBox="1"/>
          <p:nvPr/>
        </p:nvSpPr>
        <p:spPr>
          <a:xfrm>
            <a:off x="698042" y="4347092"/>
            <a:ext cx="1594336" cy="153888"/>
          </a:xfrm>
          <a:prstGeom prst="rect">
            <a:avLst/>
          </a:prstGeom>
          <a:noFill/>
        </p:spPr>
        <p:txBody>
          <a:bodyPr wrap="square" lIns="0" tIns="0" rIns="0" bIns="0" anchor="ctr">
            <a:spAutoFit/>
          </a:bodyPr>
          <a:lstStyle/>
          <a:p>
            <a:pPr algn="ctr"/>
            <a:r>
              <a:rPr lang="en-US" sz="1000" dirty="0"/>
              <a:t>Display ads (#)</a:t>
            </a:r>
          </a:p>
        </p:txBody>
      </p:sp>
      <p:sp>
        <p:nvSpPr>
          <p:cNvPr id="82" name="TextBox 81">
            <a:extLst>
              <a:ext uri="{FF2B5EF4-FFF2-40B4-BE49-F238E27FC236}">
                <a16:creationId xmlns:a16="http://schemas.microsoft.com/office/drawing/2014/main" id="{DA4DFBD8-335B-8B3D-2C6E-3821DE896A03}"/>
              </a:ext>
            </a:extLst>
          </p:cNvPr>
          <p:cNvSpPr txBox="1"/>
          <p:nvPr/>
        </p:nvSpPr>
        <p:spPr>
          <a:xfrm>
            <a:off x="7287186" y="2407716"/>
            <a:ext cx="615376" cy="307777"/>
          </a:xfrm>
          <a:prstGeom prst="rect">
            <a:avLst/>
          </a:prstGeom>
          <a:noFill/>
        </p:spPr>
        <p:txBody>
          <a:bodyPr wrap="square" lIns="0" tIns="0" rIns="0" bIns="0" anchor="ctr">
            <a:spAutoFit/>
          </a:bodyPr>
          <a:lstStyle/>
          <a:p>
            <a:pPr algn="ctr">
              <a:spcAft>
                <a:spcPts val="600"/>
              </a:spcAft>
            </a:pPr>
            <a:r>
              <a:rPr lang="en-US" sz="1000" dirty="0"/>
              <a:t>1-Pagers (4)</a:t>
            </a:r>
          </a:p>
        </p:txBody>
      </p:sp>
      <p:sp>
        <p:nvSpPr>
          <p:cNvPr id="94" name="TextBox 93">
            <a:extLst>
              <a:ext uri="{FF2B5EF4-FFF2-40B4-BE49-F238E27FC236}">
                <a16:creationId xmlns:a16="http://schemas.microsoft.com/office/drawing/2014/main" id="{5E80A4A3-DAA1-F346-8DB3-78C1B058E8D7}"/>
              </a:ext>
            </a:extLst>
          </p:cNvPr>
          <p:cNvSpPr txBox="1"/>
          <p:nvPr/>
        </p:nvSpPr>
        <p:spPr>
          <a:xfrm>
            <a:off x="10755227" y="4126989"/>
            <a:ext cx="1005840" cy="153888"/>
          </a:xfrm>
          <a:prstGeom prst="rect">
            <a:avLst/>
          </a:prstGeom>
          <a:noFill/>
        </p:spPr>
        <p:txBody>
          <a:bodyPr wrap="square" lIns="0" tIns="0" rIns="0" bIns="0" anchor="ctr">
            <a:spAutoFit/>
          </a:bodyPr>
          <a:lstStyle/>
          <a:p>
            <a:pPr algn="ctr">
              <a:spcAft>
                <a:spcPts val="600"/>
              </a:spcAft>
            </a:pPr>
            <a:r>
              <a:rPr lang="en-US" sz="1000" dirty="0"/>
              <a:t>Partner MPF</a:t>
            </a:r>
          </a:p>
        </p:txBody>
      </p:sp>
      <p:sp>
        <p:nvSpPr>
          <p:cNvPr id="6" name="Google Shape;582;p2">
            <a:extLst>
              <a:ext uri="{FF2B5EF4-FFF2-40B4-BE49-F238E27FC236}">
                <a16:creationId xmlns:a16="http://schemas.microsoft.com/office/drawing/2014/main" id="{37B53A2B-582B-6BFE-2E37-0B70F1FD4E05}"/>
              </a:ext>
            </a:extLst>
          </p:cNvPr>
          <p:cNvSpPr/>
          <p:nvPr/>
        </p:nvSpPr>
        <p:spPr>
          <a:xfrm>
            <a:off x="307778" y="1130089"/>
            <a:ext cx="2490735" cy="274320"/>
          </a:xfrm>
          <a:prstGeom prst="rect">
            <a:avLst/>
          </a:prstGeom>
          <a:solidFill>
            <a:schemeClr val="accent1"/>
          </a:solidFill>
          <a:ln>
            <a:noFill/>
          </a:ln>
        </p:spPr>
        <p:txBody>
          <a:bodyPr spcFirstLastPara="1" wrap="square" lIns="91425" tIns="45700" rIns="91425" bIns="45700" anchor="ctr" anchorCtr="0">
            <a:noAutofit/>
          </a:bodyPr>
          <a:lstStyle/>
          <a:p>
            <a:pPr marL="0" marR="0" lvl="0" indent="0" defTabSz="914400" rtl="0" eaLnBrk="1" fontAlgn="auto" latinLnBrk="0" hangingPunct="1">
              <a:lnSpc>
                <a:spcPct val="100000"/>
              </a:lnSpc>
              <a:spcBef>
                <a:spcPts val="0"/>
              </a:spcBef>
              <a:spcAft>
                <a:spcPts val="0"/>
              </a:spcAft>
              <a:buClr>
                <a:srgbClr val="FFFFFF"/>
              </a:buClr>
              <a:buSzPts val="800"/>
              <a:buFont typeface="Arial"/>
              <a:buNone/>
              <a:tabLst/>
              <a:defRPr/>
            </a:pPr>
            <a:r>
              <a:rPr kumimoji="0" lang="en-US" sz="1067" b="0" i="0" u="none" strike="noStrike" kern="1200" cap="none" spc="0" normalizeH="0" baseline="0" noProof="0" dirty="0">
                <a:ln>
                  <a:noFill/>
                </a:ln>
                <a:solidFill>
                  <a:schemeClr val="bg1"/>
                </a:solidFill>
                <a:effectLst/>
                <a:uLnTx/>
                <a:uFillTx/>
                <a:latin typeface="+mj-lt"/>
                <a:ea typeface="Arial"/>
                <a:cs typeface="Arial" panose="020B0604020202020204" pitchFamily="34" charset="0"/>
                <a:sym typeface="Arial"/>
              </a:rPr>
              <a:t>PROMOTION</a:t>
            </a:r>
            <a:endParaRPr kumimoji="0" lang="en-US" sz="800" b="0" i="0" u="none" strike="noStrike" kern="1200" cap="none" spc="0" normalizeH="0" baseline="0" noProof="0" dirty="0">
              <a:ln>
                <a:noFill/>
              </a:ln>
              <a:solidFill>
                <a:schemeClr val="bg1"/>
              </a:solidFill>
              <a:effectLst/>
              <a:uLnTx/>
              <a:uFillTx/>
              <a:latin typeface="+mj-lt"/>
              <a:ea typeface="Arial"/>
              <a:cs typeface="Arial" panose="020B0604020202020204" pitchFamily="34" charset="0"/>
              <a:sym typeface="Arial"/>
            </a:endParaRPr>
          </a:p>
        </p:txBody>
      </p:sp>
      <p:sp>
        <p:nvSpPr>
          <p:cNvPr id="17" name="Google Shape;591;p2">
            <a:extLst>
              <a:ext uri="{FF2B5EF4-FFF2-40B4-BE49-F238E27FC236}">
                <a16:creationId xmlns:a16="http://schemas.microsoft.com/office/drawing/2014/main" id="{9A1D0743-1638-A28C-1FC9-D38E920CAF07}"/>
              </a:ext>
            </a:extLst>
          </p:cNvPr>
          <p:cNvSpPr/>
          <p:nvPr/>
        </p:nvSpPr>
        <p:spPr>
          <a:xfrm>
            <a:off x="2963652" y="1130089"/>
            <a:ext cx="2784328" cy="274320"/>
          </a:xfrm>
          <a:prstGeom prst="rect">
            <a:avLst/>
          </a:prstGeom>
          <a:solidFill>
            <a:schemeClr val="accent1">
              <a:lumMod val="75000"/>
            </a:schemeClr>
          </a:solidFill>
          <a:ln>
            <a:noFill/>
          </a:ln>
        </p:spPr>
        <p:txBody>
          <a:bodyPr spcFirstLastPara="1" wrap="square" lIns="91425" tIns="45700" rIns="91425" bIns="45700" anchor="ctr" anchorCtr="0">
            <a:noAutofit/>
          </a:bodyPr>
          <a:lstStyle/>
          <a:p>
            <a:pPr marL="0" marR="0" lvl="0" indent="0" defTabSz="914400" rtl="0" eaLnBrk="1" fontAlgn="auto" latinLnBrk="0" hangingPunct="1">
              <a:lnSpc>
                <a:spcPct val="100000"/>
              </a:lnSpc>
              <a:spcBef>
                <a:spcPts val="0"/>
              </a:spcBef>
              <a:spcAft>
                <a:spcPts val="0"/>
              </a:spcAft>
              <a:buClr>
                <a:srgbClr val="FFFFFF"/>
              </a:buClr>
              <a:buSzPts val="800"/>
              <a:buFont typeface="Arial"/>
              <a:buNone/>
              <a:tabLst/>
              <a:defRPr/>
            </a:pPr>
            <a:r>
              <a:rPr kumimoji="0" lang="en-US" sz="1067" b="0" i="0" u="none" strike="noStrike" kern="1200" cap="none" spc="0" normalizeH="0" baseline="0" noProof="0" dirty="0">
                <a:ln>
                  <a:noFill/>
                </a:ln>
                <a:solidFill>
                  <a:schemeClr val="bg1"/>
                </a:solidFill>
                <a:effectLst/>
                <a:uLnTx/>
                <a:uFillTx/>
                <a:latin typeface="+mj-lt"/>
                <a:ea typeface="Arial"/>
                <a:cs typeface="Arial" panose="020B0604020202020204" pitchFamily="34" charset="0"/>
                <a:sym typeface="Arial"/>
              </a:rPr>
              <a:t>ACQUISITION</a:t>
            </a:r>
            <a:endParaRPr kumimoji="0" lang="en-US" sz="800" b="0" i="0" u="none" strike="noStrike" kern="1200" cap="none" spc="0" normalizeH="0" baseline="0" noProof="0" dirty="0">
              <a:ln>
                <a:noFill/>
              </a:ln>
              <a:solidFill>
                <a:schemeClr val="bg1"/>
              </a:solidFill>
              <a:effectLst/>
              <a:uLnTx/>
              <a:uFillTx/>
              <a:latin typeface="+mj-lt"/>
              <a:ea typeface="Arial"/>
              <a:cs typeface="Arial" panose="020B0604020202020204" pitchFamily="34" charset="0"/>
              <a:sym typeface="Arial"/>
            </a:endParaRPr>
          </a:p>
        </p:txBody>
      </p:sp>
      <p:sp>
        <p:nvSpPr>
          <p:cNvPr id="23" name="Google Shape;598;p2">
            <a:extLst>
              <a:ext uri="{FF2B5EF4-FFF2-40B4-BE49-F238E27FC236}">
                <a16:creationId xmlns:a16="http://schemas.microsoft.com/office/drawing/2014/main" id="{B8AB7D5D-994B-7671-034A-A2453BF8B767}"/>
              </a:ext>
            </a:extLst>
          </p:cNvPr>
          <p:cNvSpPr/>
          <p:nvPr/>
        </p:nvSpPr>
        <p:spPr>
          <a:xfrm>
            <a:off x="5905058" y="1130089"/>
            <a:ext cx="3063804" cy="274320"/>
          </a:xfrm>
          <a:prstGeom prst="rect">
            <a:avLst/>
          </a:prstGeom>
          <a:solidFill>
            <a:schemeClr val="accent1">
              <a:lumMod val="50000"/>
            </a:schemeClr>
          </a:solidFill>
          <a:ln>
            <a:noFill/>
          </a:ln>
        </p:spPr>
        <p:txBody>
          <a:bodyPr spcFirstLastPara="1" wrap="square" lIns="91425" tIns="45700" rIns="91425" bIns="45700" anchor="ctr" anchorCtr="0">
            <a:noAutofit/>
          </a:bodyPr>
          <a:lstStyle/>
          <a:p>
            <a:pPr marL="0" marR="0" lvl="0" indent="0" defTabSz="914400" rtl="0" eaLnBrk="1" fontAlgn="auto" latinLnBrk="0" hangingPunct="1">
              <a:lnSpc>
                <a:spcPct val="100000"/>
              </a:lnSpc>
              <a:spcBef>
                <a:spcPts val="0"/>
              </a:spcBef>
              <a:spcAft>
                <a:spcPts val="0"/>
              </a:spcAft>
              <a:buClr>
                <a:srgbClr val="FFFFFF"/>
              </a:buClr>
              <a:buSzPts val="800"/>
              <a:buFont typeface="Arial"/>
              <a:buNone/>
              <a:tabLst/>
              <a:defRPr/>
            </a:pPr>
            <a:r>
              <a:rPr kumimoji="0" lang="en-US" sz="1067" b="0" i="0" u="none" strike="noStrike" kern="1200" cap="none" spc="0" normalizeH="0" baseline="0" noProof="0" dirty="0">
                <a:ln>
                  <a:noFill/>
                </a:ln>
                <a:solidFill>
                  <a:schemeClr val="bg1"/>
                </a:solidFill>
                <a:effectLst/>
                <a:uLnTx/>
                <a:uFillTx/>
                <a:latin typeface="+mj-lt"/>
                <a:ea typeface="Arial"/>
                <a:cs typeface="Arial" panose="020B0604020202020204" pitchFamily="34" charset="0"/>
                <a:sym typeface="Arial"/>
              </a:rPr>
              <a:t>CONSIDERATION</a:t>
            </a:r>
            <a:endParaRPr kumimoji="0" lang="en-US" sz="800" b="0" i="0" u="none" strike="noStrike" kern="1200" cap="none" spc="0" normalizeH="0" baseline="0" noProof="0" dirty="0">
              <a:ln>
                <a:noFill/>
              </a:ln>
              <a:solidFill>
                <a:schemeClr val="bg1"/>
              </a:solidFill>
              <a:effectLst/>
              <a:uLnTx/>
              <a:uFillTx/>
              <a:latin typeface="+mj-lt"/>
              <a:ea typeface="Arial"/>
              <a:cs typeface="Arial" panose="020B0604020202020204" pitchFamily="34" charset="0"/>
              <a:sym typeface="Arial"/>
            </a:endParaRPr>
          </a:p>
        </p:txBody>
      </p:sp>
      <p:sp>
        <p:nvSpPr>
          <p:cNvPr id="34" name="Google Shape;599;p2">
            <a:extLst>
              <a:ext uri="{FF2B5EF4-FFF2-40B4-BE49-F238E27FC236}">
                <a16:creationId xmlns:a16="http://schemas.microsoft.com/office/drawing/2014/main" id="{E544A464-6DDB-54D6-53E3-FCF6E420D654}"/>
              </a:ext>
            </a:extLst>
          </p:cNvPr>
          <p:cNvSpPr/>
          <p:nvPr/>
        </p:nvSpPr>
        <p:spPr>
          <a:xfrm>
            <a:off x="9105008" y="1140368"/>
            <a:ext cx="2846487" cy="274320"/>
          </a:xfrm>
          <a:prstGeom prst="rect">
            <a:avLst/>
          </a:prstGeom>
          <a:solidFill>
            <a:schemeClr val="tx2"/>
          </a:solidFill>
          <a:ln>
            <a:noFill/>
          </a:ln>
        </p:spPr>
        <p:txBody>
          <a:bodyPr spcFirstLastPara="1" wrap="square" lIns="91425" tIns="45700" rIns="91425" bIns="45700" anchor="ctr" anchorCtr="0">
            <a:noAutofit/>
          </a:bodyPr>
          <a:lstStyle/>
          <a:p>
            <a:pPr marL="0" marR="0" lvl="0" indent="0" defTabSz="914400" rtl="0" eaLnBrk="1" fontAlgn="auto" latinLnBrk="0" hangingPunct="1">
              <a:lnSpc>
                <a:spcPct val="100000"/>
              </a:lnSpc>
              <a:spcBef>
                <a:spcPts val="0"/>
              </a:spcBef>
              <a:spcAft>
                <a:spcPts val="0"/>
              </a:spcAft>
              <a:buClr>
                <a:srgbClr val="FFFFFF"/>
              </a:buClr>
              <a:buSzPts val="800"/>
              <a:buFont typeface="Arial"/>
              <a:buNone/>
              <a:tabLst/>
              <a:defRPr/>
            </a:pPr>
            <a:r>
              <a:rPr kumimoji="0" lang="en-US" sz="1067" b="0" i="0" u="none" strike="noStrike" kern="1200" cap="none" spc="0" normalizeH="0" baseline="0" noProof="0" dirty="0">
                <a:ln>
                  <a:noFill/>
                </a:ln>
                <a:solidFill>
                  <a:schemeClr val="bg1"/>
                </a:solidFill>
                <a:effectLst/>
                <a:uLnTx/>
                <a:uFillTx/>
                <a:latin typeface="+mj-lt"/>
                <a:ea typeface="Arial"/>
                <a:cs typeface="Arial" panose="020B0604020202020204" pitchFamily="34" charset="0"/>
                <a:sym typeface="Arial"/>
              </a:rPr>
              <a:t>DECISION AND ENABLEMENT</a:t>
            </a:r>
            <a:endParaRPr kumimoji="0" lang="en-US" sz="800" b="0" i="0" u="none" strike="noStrike" kern="1200" cap="none" spc="0" normalizeH="0" baseline="0" noProof="0" dirty="0">
              <a:ln>
                <a:noFill/>
              </a:ln>
              <a:solidFill>
                <a:schemeClr val="bg1"/>
              </a:solidFill>
              <a:effectLst/>
              <a:uLnTx/>
              <a:uFillTx/>
              <a:latin typeface="+mj-lt"/>
              <a:ea typeface="Arial"/>
              <a:cs typeface="Arial" panose="020B0604020202020204" pitchFamily="34" charset="0"/>
              <a:sym typeface="Arial"/>
            </a:endParaRPr>
          </a:p>
        </p:txBody>
      </p:sp>
      <p:pic>
        <p:nvPicPr>
          <p:cNvPr id="9" name="Picture 8" descr="A close-up of a computer screen&#10;&#10;Description automatically generated">
            <a:extLst>
              <a:ext uri="{FF2B5EF4-FFF2-40B4-BE49-F238E27FC236}">
                <a16:creationId xmlns:a16="http://schemas.microsoft.com/office/drawing/2014/main" id="{87068D3F-9BB2-C524-9C71-A927C41C08CF}"/>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3151898" y="1632239"/>
            <a:ext cx="1360546" cy="765307"/>
          </a:xfrm>
          <a:prstGeom prst="rect">
            <a:avLst/>
          </a:prstGeom>
          <a:effectLst>
            <a:outerShdw blurRad="63500" sx="102000" sy="102000" algn="ctr" rotWithShape="0">
              <a:prstClr val="black">
                <a:alpha val="40000"/>
              </a:prstClr>
            </a:outerShdw>
          </a:effectLst>
        </p:spPr>
      </p:pic>
      <p:pic>
        <p:nvPicPr>
          <p:cNvPr id="27" name="Picture 26" descr="A close-up of a computer screen&#10;&#10;Description automatically generated">
            <a:extLst>
              <a:ext uri="{FF2B5EF4-FFF2-40B4-BE49-F238E27FC236}">
                <a16:creationId xmlns:a16="http://schemas.microsoft.com/office/drawing/2014/main" id="{578F6F66-D1E9-300F-3CA3-26DE491635FD}"/>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9960853" y="1862569"/>
            <a:ext cx="1261600" cy="709650"/>
          </a:xfrm>
          <a:prstGeom prst="rect">
            <a:avLst/>
          </a:prstGeom>
          <a:effectLst>
            <a:outerShdw blurRad="63500" sx="102000" sy="102000" algn="ctr" rotWithShape="0">
              <a:prstClr val="black">
                <a:alpha val="40000"/>
              </a:prstClr>
            </a:outerShdw>
          </a:effectLst>
        </p:spPr>
      </p:pic>
      <p:pic>
        <p:nvPicPr>
          <p:cNvPr id="45" name="Picture 44">
            <a:extLst>
              <a:ext uri="{FF2B5EF4-FFF2-40B4-BE49-F238E27FC236}">
                <a16:creationId xmlns:a16="http://schemas.microsoft.com/office/drawing/2014/main" id="{DEDD2F51-52C8-D877-0E3F-F0CA707E138F}"/>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6288919" y="1560252"/>
            <a:ext cx="562449" cy="727875"/>
          </a:xfrm>
          <a:prstGeom prst="rect">
            <a:avLst/>
          </a:prstGeom>
          <a:effectLst>
            <a:outerShdw blurRad="63500" sx="102000" sy="102000" algn="ctr" rotWithShape="0">
              <a:prstClr val="black">
                <a:alpha val="40000"/>
              </a:prstClr>
            </a:outerShdw>
          </a:effectLst>
        </p:spPr>
      </p:pic>
      <p:pic>
        <p:nvPicPr>
          <p:cNvPr id="55" name="Picture 54" descr="A person in a green shirt&#10;&#10;Description automatically generated">
            <a:extLst>
              <a:ext uri="{FF2B5EF4-FFF2-40B4-BE49-F238E27FC236}">
                <a16:creationId xmlns:a16="http://schemas.microsoft.com/office/drawing/2014/main" id="{20BFA306-8FA2-678C-DFD0-23BF1AAE2C55}"/>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8109813" y="1560252"/>
            <a:ext cx="562449" cy="727875"/>
          </a:xfrm>
          <a:prstGeom prst="rect">
            <a:avLst/>
          </a:prstGeom>
          <a:effectLst>
            <a:outerShdw blurRad="63500" sx="102000" sy="102000" algn="ctr" rotWithShape="0">
              <a:prstClr val="black">
                <a:alpha val="40000"/>
              </a:prstClr>
            </a:outerShdw>
          </a:effectLst>
        </p:spPr>
      </p:pic>
      <p:pic>
        <p:nvPicPr>
          <p:cNvPr id="57" name="Picture 56" descr="A person working on a computer&#10;&#10;Description automatically generated">
            <a:extLst>
              <a:ext uri="{FF2B5EF4-FFF2-40B4-BE49-F238E27FC236}">
                <a16:creationId xmlns:a16="http://schemas.microsoft.com/office/drawing/2014/main" id="{7C9364D0-EE88-92A6-2509-E233E19E7A0B}"/>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7502849" y="1560252"/>
            <a:ext cx="562449" cy="727875"/>
          </a:xfrm>
          <a:prstGeom prst="rect">
            <a:avLst/>
          </a:prstGeom>
          <a:effectLst>
            <a:outerShdw blurRad="63500" sx="102000" sy="102000" algn="ctr" rotWithShape="0">
              <a:prstClr val="black">
                <a:alpha val="40000"/>
              </a:prstClr>
            </a:outerShdw>
          </a:effectLst>
        </p:spPr>
      </p:pic>
      <p:pic>
        <p:nvPicPr>
          <p:cNvPr id="59" name="Picture 58" descr="A screenshot of a web page&#10;&#10;Description automatically generated">
            <a:extLst>
              <a:ext uri="{FF2B5EF4-FFF2-40B4-BE49-F238E27FC236}">
                <a16:creationId xmlns:a16="http://schemas.microsoft.com/office/drawing/2014/main" id="{5D21E36C-7850-6050-46F4-A12AA6D487FC}"/>
              </a:ext>
            </a:extLst>
          </p:cNvPr>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6895884" y="1560252"/>
            <a:ext cx="562449" cy="727875"/>
          </a:xfrm>
          <a:prstGeom prst="rect">
            <a:avLst/>
          </a:prstGeom>
          <a:effectLst>
            <a:outerShdw blurRad="63500" sx="102000" sy="102000" algn="ctr" rotWithShape="0">
              <a:prstClr val="black">
                <a:alpha val="40000"/>
              </a:prstClr>
            </a:outerShdw>
          </a:effectLst>
        </p:spPr>
      </p:pic>
      <p:pic>
        <p:nvPicPr>
          <p:cNvPr id="62" name="Picture 61" descr="A screenshot of a computer application&#10;&#10;Description automatically generated">
            <a:extLst>
              <a:ext uri="{FF2B5EF4-FFF2-40B4-BE49-F238E27FC236}">
                <a16:creationId xmlns:a16="http://schemas.microsoft.com/office/drawing/2014/main" id="{6264CCDB-AF1F-E4D9-5412-C3C39C50AC6A}"/>
              </a:ext>
            </a:extLst>
          </p:cNvPr>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3111242" y="2956689"/>
            <a:ext cx="1401201" cy="788175"/>
          </a:xfrm>
          <a:prstGeom prst="rect">
            <a:avLst/>
          </a:prstGeom>
          <a:effectLst>
            <a:outerShdw blurRad="63500" sx="102000" sy="102000" algn="ctr" rotWithShape="0">
              <a:prstClr val="black">
                <a:alpha val="40000"/>
              </a:prstClr>
            </a:outerShdw>
          </a:effectLst>
        </p:spPr>
      </p:pic>
      <p:pic>
        <p:nvPicPr>
          <p:cNvPr id="68" name="Picture 67" descr="A screenshot of a product&#10;&#10;Description automatically generated">
            <a:extLst>
              <a:ext uri="{FF2B5EF4-FFF2-40B4-BE49-F238E27FC236}">
                <a16:creationId xmlns:a16="http://schemas.microsoft.com/office/drawing/2014/main" id="{BE76BFB1-3421-87B8-FBB6-DCB9064FDE6D}"/>
              </a:ext>
            </a:extLst>
          </p:cNvPr>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611748" y="2715493"/>
            <a:ext cx="444242" cy="444242"/>
          </a:xfrm>
          <a:prstGeom prst="rect">
            <a:avLst/>
          </a:prstGeom>
          <a:effectLst>
            <a:outerShdw blurRad="63500" sx="102000" sy="102000" algn="ctr" rotWithShape="0">
              <a:prstClr val="black">
                <a:alpha val="40000"/>
              </a:prstClr>
            </a:outerShdw>
          </a:effectLst>
        </p:spPr>
      </p:pic>
      <p:pic>
        <p:nvPicPr>
          <p:cNvPr id="70" name="Picture 69" descr="A screenshot of a website&#10;&#10;Description automatically generated">
            <a:extLst>
              <a:ext uri="{FF2B5EF4-FFF2-40B4-BE49-F238E27FC236}">
                <a16:creationId xmlns:a16="http://schemas.microsoft.com/office/drawing/2014/main" id="{4FB682DC-F2CC-CFEE-2525-B7E94FBBEB0E}"/>
              </a:ext>
            </a:extLst>
          </p:cNvPr>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2070257" y="2715493"/>
            <a:ext cx="444242" cy="444242"/>
          </a:xfrm>
          <a:prstGeom prst="rect">
            <a:avLst/>
          </a:prstGeom>
          <a:effectLst>
            <a:outerShdw blurRad="63500" sx="102000" sy="102000" algn="ctr" rotWithShape="0">
              <a:prstClr val="black">
                <a:alpha val="40000"/>
              </a:prstClr>
            </a:outerShdw>
          </a:effectLst>
        </p:spPr>
      </p:pic>
      <p:pic>
        <p:nvPicPr>
          <p:cNvPr id="72" name="Picture 71" descr="A screenshot of a computer&#10;&#10;Description automatically generated">
            <a:extLst>
              <a:ext uri="{FF2B5EF4-FFF2-40B4-BE49-F238E27FC236}">
                <a16:creationId xmlns:a16="http://schemas.microsoft.com/office/drawing/2014/main" id="{52948263-8489-FF28-9F0E-1112B55FC3D8}"/>
              </a:ext>
            </a:extLst>
          </p:cNvPr>
          <p:cNvPicPr>
            <a:picLocks noChangeAspect="1"/>
          </p:cNvPicPr>
          <p:nvPr/>
        </p:nvPicPr>
        <p:blipFill>
          <a:blip r:embed="rId17">
            <a:extLst>
              <a:ext uri="{28A0092B-C50C-407E-A947-70E740481C1C}">
                <a14:useLocalDpi xmlns:a14="http://schemas.microsoft.com/office/drawing/2010/main" val="0"/>
              </a:ext>
            </a:extLst>
          </a:blip>
          <a:stretch>
            <a:fillRect/>
          </a:stretch>
        </p:blipFill>
        <p:spPr>
          <a:xfrm>
            <a:off x="1584364" y="2715493"/>
            <a:ext cx="444242" cy="444242"/>
          </a:xfrm>
          <a:prstGeom prst="rect">
            <a:avLst/>
          </a:prstGeom>
          <a:effectLst>
            <a:outerShdw blurRad="63500" sx="102000" sy="102000" algn="ctr" rotWithShape="0">
              <a:prstClr val="black">
                <a:alpha val="40000"/>
              </a:prstClr>
            </a:outerShdw>
          </a:effectLst>
        </p:spPr>
      </p:pic>
      <p:pic>
        <p:nvPicPr>
          <p:cNvPr id="74" name="Picture 73" descr="A screenshot of a computer&#10;&#10;Description automatically generated">
            <a:extLst>
              <a:ext uri="{FF2B5EF4-FFF2-40B4-BE49-F238E27FC236}">
                <a16:creationId xmlns:a16="http://schemas.microsoft.com/office/drawing/2014/main" id="{47BCB783-4612-8E1F-BE7B-445E1F150020}"/>
              </a:ext>
            </a:extLst>
          </p:cNvPr>
          <p:cNvPicPr>
            <a:picLocks noChangeAspect="1"/>
          </p:cNvPicPr>
          <p:nvPr/>
        </p:nvPicPr>
        <p:blipFill>
          <a:blip r:embed="rId18">
            <a:extLst>
              <a:ext uri="{28A0092B-C50C-407E-A947-70E740481C1C}">
                <a14:useLocalDpi xmlns:a14="http://schemas.microsoft.com/office/drawing/2010/main" val="0"/>
              </a:ext>
            </a:extLst>
          </a:blip>
          <a:stretch>
            <a:fillRect/>
          </a:stretch>
        </p:blipFill>
        <p:spPr>
          <a:xfrm>
            <a:off x="1098471" y="2715493"/>
            <a:ext cx="444242" cy="444242"/>
          </a:xfrm>
          <a:prstGeom prst="rect">
            <a:avLst/>
          </a:prstGeom>
          <a:effectLst>
            <a:outerShdw blurRad="63500" sx="102000" sy="102000" algn="ctr" rotWithShape="0">
              <a:prstClr val="black">
                <a:alpha val="40000"/>
              </a:prstClr>
            </a:outerShdw>
          </a:effectLst>
        </p:spPr>
      </p:pic>
      <p:pic>
        <p:nvPicPr>
          <p:cNvPr id="1026" name="Picture 2">
            <a:extLst>
              <a:ext uri="{FF2B5EF4-FFF2-40B4-BE49-F238E27FC236}">
                <a16:creationId xmlns:a16="http://schemas.microsoft.com/office/drawing/2014/main" id="{4F524B21-FF4D-2D11-BD2D-9494BBA90220}"/>
              </a:ext>
            </a:extLst>
          </p:cNvPr>
          <p:cNvPicPr>
            <a:picLocks noChangeAspect="1"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a:off x="6063501" y="3396438"/>
            <a:ext cx="444403" cy="688848"/>
          </a:xfrm>
          <a:prstGeom prst="rect">
            <a:avLst/>
          </a:prstGeom>
          <a:noFill/>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1028" name="Picture 4">
            <a:extLst>
              <a:ext uri="{FF2B5EF4-FFF2-40B4-BE49-F238E27FC236}">
                <a16:creationId xmlns:a16="http://schemas.microsoft.com/office/drawing/2014/main" id="{A45A8B52-DD7A-80F1-B2A5-2EE244A6537F}"/>
              </a:ext>
            </a:extLst>
          </p:cNvPr>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6950399" y="3396438"/>
            <a:ext cx="444403" cy="783280"/>
          </a:xfrm>
          <a:prstGeom prst="rect">
            <a:avLst/>
          </a:prstGeom>
          <a:noFill/>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1030" name="Picture 6">
            <a:extLst>
              <a:ext uri="{FF2B5EF4-FFF2-40B4-BE49-F238E27FC236}">
                <a16:creationId xmlns:a16="http://schemas.microsoft.com/office/drawing/2014/main" id="{A032215B-8151-824D-F77A-0417B2D4B9D3}"/>
              </a:ext>
            </a:extLst>
          </p:cNvPr>
          <p:cNvPicPr>
            <a:picLocks noChangeAspect="1" noChangeArrowheads="1"/>
          </p:cNvPicPr>
          <p:nvPr/>
        </p:nvPicPr>
        <p:blipFill>
          <a:blip r:embed="rId21">
            <a:extLst>
              <a:ext uri="{28A0092B-C50C-407E-A947-70E740481C1C}">
                <a14:useLocalDpi xmlns:a14="http://schemas.microsoft.com/office/drawing/2010/main" val="0"/>
              </a:ext>
            </a:extLst>
          </a:blip>
          <a:srcRect/>
          <a:stretch>
            <a:fillRect/>
          </a:stretch>
        </p:blipFill>
        <p:spPr bwMode="auto">
          <a:xfrm>
            <a:off x="7393847" y="3396438"/>
            <a:ext cx="444403" cy="844991"/>
          </a:xfrm>
          <a:prstGeom prst="rect">
            <a:avLst/>
          </a:prstGeom>
          <a:noFill/>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1032" name="Picture 8">
            <a:extLst>
              <a:ext uri="{FF2B5EF4-FFF2-40B4-BE49-F238E27FC236}">
                <a16:creationId xmlns:a16="http://schemas.microsoft.com/office/drawing/2014/main" id="{2D338A2F-947B-5CAB-3631-1932650F0B1D}"/>
              </a:ext>
            </a:extLst>
          </p:cNvPr>
          <p:cNvPicPr>
            <a:picLocks noChangeAspect="1" noChangeArrowheads="1"/>
          </p:cNvPicPr>
          <p:nvPr/>
        </p:nvPicPr>
        <p:blipFill>
          <a:blip r:embed="rId22">
            <a:extLst>
              <a:ext uri="{28A0092B-C50C-407E-A947-70E740481C1C}">
                <a14:useLocalDpi xmlns:a14="http://schemas.microsoft.com/office/drawing/2010/main" val="0"/>
              </a:ext>
            </a:extLst>
          </a:blip>
          <a:srcRect/>
          <a:stretch>
            <a:fillRect/>
          </a:stretch>
        </p:blipFill>
        <p:spPr bwMode="auto">
          <a:xfrm>
            <a:off x="6506950" y="3396438"/>
            <a:ext cx="444403" cy="693827"/>
          </a:xfrm>
          <a:prstGeom prst="rect">
            <a:avLst/>
          </a:prstGeom>
          <a:noFill/>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1034" name="Picture 10">
            <a:extLst>
              <a:ext uri="{FF2B5EF4-FFF2-40B4-BE49-F238E27FC236}">
                <a16:creationId xmlns:a16="http://schemas.microsoft.com/office/drawing/2014/main" id="{200E9D84-4EA8-CB14-12F6-07C5CEA2B6DE}"/>
              </a:ext>
            </a:extLst>
          </p:cNvPr>
          <p:cNvPicPr>
            <a:picLocks noChangeAspect="1" noChangeArrowheads="1"/>
          </p:cNvPicPr>
          <p:nvPr/>
        </p:nvPicPr>
        <p:blipFill>
          <a:blip r:embed="rId23">
            <a:extLst>
              <a:ext uri="{28A0092B-C50C-407E-A947-70E740481C1C}">
                <a14:useLocalDpi xmlns:a14="http://schemas.microsoft.com/office/drawing/2010/main" val="0"/>
              </a:ext>
            </a:extLst>
          </a:blip>
          <a:srcRect/>
          <a:stretch>
            <a:fillRect/>
          </a:stretch>
        </p:blipFill>
        <p:spPr bwMode="auto">
          <a:xfrm>
            <a:off x="1291287" y="1493543"/>
            <a:ext cx="502851" cy="848892"/>
          </a:xfrm>
          <a:prstGeom prst="rect">
            <a:avLst/>
          </a:prstGeom>
          <a:noFill/>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76" name="Picture 75" descr="A person standing in front of a window&#10;&#10;Description automatically generated">
            <a:extLst>
              <a:ext uri="{FF2B5EF4-FFF2-40B4-BE49-F238E27FC236}">
                <a16:creationId xmlns:a16="http://schemas.microsoft.com/office/drawing/2014/main" id="{9B3CE203-19AB-0820-B94E-F33E183A7244}"/>
              </a:ext>
            </a:extLst>
          </p:cNvPr>
          <p:cNvPicPr>
            <a:picLocks noChangeAspect="1"/>
          </p:cNvPicPr>
          <p:nvPr/>
        </p:nvPicPr>
        <p:blipFill>
          <a:blip r:embed="rId24">
            <a:extLst>
              <a:ext uri="{28A0092B-C50C-407E-A947-70E740481C1C}">
                <a14:useLocalDpi xmlns:a14="http://schemas.microsoft.com/office/drawing/2010/main" val="0"/>
              </a:ext>
            </a:extLst>
          </a:blip>
          <a:stretch>
            <a:fillRect/>
          </a:stretch>
        </p:blipFill>
        <p:spPr>
          <a:xfrm>
            <a:off x="1570503" y="3639710"/>
            <a:ext cx="320040" cy="640080"/>
          </a:xfrm>
          <a:prstGeom prst="rect">
            <a:avLst/>
          </a:prstGeom>
          <a:effectLst>
            <a:outerShdw blurRad="63500" sx="102000" sy="102000" algn="ctr" rotWithShape="0">
              <a:prstClr val="black">
                <a:alpha val="40000"/>
              </a:prstClr>
            </a:outerShdw>
          </a:effectLst>
        </p:spPr>
      </p:pic>
      <p:pic>
        <p:nvPicPr>
          <p:cNvPr id="78" name="Picture 77" descr="A person sitting in a chair with a computer&#10;&#10;Description automatically generated">
            <a:extLst>
              <a:ext uri="{FF2B5EF4-FFF2-40B4-BE49-F238E27FC236}">
                <a16:creationId xmlns:a16="http://schemas.microsoft.com/office/drawing/2014/main" id="{328188DD-11E7-3606-1B9E-97045A169810}"/>
              </a:ext>
            </a:extLst>
          </p:cNvPr>
          <p:cNvPicPr>
            <a:picLocks noChangeAspect="1"/>
          </p:cNvPicPr>
          <p:nvPr/>
        </p:nvPicPr>
        <p:blipFill>
          <a:blip r:embed="rId25">
            <a:extLst>
              <a:ext uri="{28A0092B-C50C-407E-A947-70E740481C1C}">
                <a14:useLocalDpi xmlns:a14="http://schemas.microsoft.com/office/drawing/2010/main" val="0"/>
              </a:ext>
            </a:extLst>
          </a:blip>
          <a:stretch>
            <a:fillRect/>
          </a:stretch>
        </p:blipFill>
        <p:spPr>
          <a:xfrm>
            <a:off x="1143962" y="3639710"/>
            <a:ext cx="320040" cy="640080"/>
          </a:xfrm>
          <a:prstGeom prst="rect">
            <a:avLst/>
          </a:prstGeom>
          <a:effectLst>
            <a:outerShdw blurRad="63500" sx="102000" sy="102000" algn="ctr" rotWithShape="0">
              <a:prstClr val="black">
                <a:alpha val="40000"/>
              </a:prstClr>
            </a:outerShdw>
          </a:effectLst>
        </p:spPr>
      </p:pic>
      <p:pic>
        <p:nvPicPr>
          <p:cNvPr id="84" name="Picture 83" descr="A person sitting at a desk working on a computer&#10;&#10;Description automatically generated">
            <a:extLst>
              <a:ext uri="{FF2B5EF4-FFF2-40B4-BE49-F238E27FC236}">
                <a16:creationId xmlns:a16="http://schemas.microsoft.com/office/drawing/2014/main" id="{0C90E10B-1B94-E246-7F49-0FD34B0F22E8}"/>
              </a:ext>
            </a:extLst>
          </p:cNvPr>
          <p:cNvPicPr>
            <a:picLocks noChangeAspect="1"/>
          </p:cNvPicPr>
          <p:nvPr/>
        </p:nvPicPr>
        <p:blipFill>
          <a:blip r:embed="rId26">
            <a:extLst>
              <a:ext uri="{28A0092B-C50C-407E-A947-70E740481C1C}">
                <a14:useLocalDpi xmlns:a14="http://schemas.microsoft.com/office/drawing/2010/main" val="0"/>
              </a:ext>
            </a:extLst>
          </a:blip>
          <a:stretch>
            <a:fillRect/>
          </a:stretch>
        </p:blipFill>
        <p:spPr>
          <a:xfrm>
            <a:off x="10902510" y="3104159"/>
            <a:ext cx="704273" cy="918111"/>
          </a:xfrm>
          <a:prstGeom prst="rect">
            <a:avLst/>
          </a:prstGeom>
          <a:effectLst>
            <a:outerShdw blurRad="63500" sx="102000" sy="102000" algn="ctr" rotWithShape="0">
              <a:prstClr val="black">
                <a:alpha val="40000"/>
              </a:prstClr>
            </a:outerShdw>
          </a:effectLst>
        </p:spPr>
      </p:pic>
      <p:pic>
        <p:nvPicPr>
          <p:cNvPr id="86" name="Picture 85" descr="A close-up of a business card&#10;&#10;Description automatically generated">
            <a:extLst>
              <a:ext uri="{FF2B5EF4-FFF2-40B4-BE49-F238E27FC236}">
                <a16:creationId xmlns:a16="http://schemas.microsoft.com/office/drawing/2014/main" id="{313CE551-F404-4CA5-8E27-49FFB2084013}"/>
              </a:ext>
            </a:extLst>
          </p:cNvPr>
          <p:cNvPicPr>
            <a:picLocks noChangeAspect="1"/>
          </p:cNvPicPr>
          <p:nvPr/>
        </p:nvPicPr>
        <p:blipFill>
          <a:blip r:embed="rId27">
            <a:extLst>
              <a:ext uri="{28A0092B-C50C-407E-A947-70E740481C1C}">
                <a14:useLocalDpi xmlns:a14="http://schemas.microsoft.com/office/drawing/2010/main" val="0"/>
              </a:ext>
            </a:extLst>
          </a:blip>
          <a:stretch>
            <a:fillRect/>
          </a:stretch>
        </p:blipFill>
        <p:spPr>
          <a:xfrm>
            <a:off x="9251172" y="3332639"/>
            <a:ext cx="1114864" cy="627111"/>
          </a:xfrm>
          <a:prstGeom prst="rect">
            <a:avLst/>
          </a:prstGeom>
          <a:effectLst>
            <a:outerShdw blurRad="63500" sx="102000" sy="102000" algn="ctr" rotWithShape="0">
              <a:prstClr val="black">
                <a:alpha val="40000"/>
              </a:prstClr>
            </a:outerShdw>
          </a:effectLst>
        </p:spPr>
      </p:pic>
    </p:spTree>
    <p:extLst>
      <p:ext uri="{BB962C8B-B14F-4D97-AF65-F5344CB8AC3E}">
        <p14:creationId xmlns:p14="http://schemas.microsoft.com/office/powerpoint/2010/main" val="1646285764"/>
      </p:ext>
    </p:extLst>
  </p:cSld>
  <p:clrMapOvr>
    <a:masterClrMapping/>
  </p:clrMapOvr>
  <p:transition>
    <p:fade/>
  </p:transition>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463668"/>
        </a:solidFill>
        <a:effectLst/>
      </p:bgPr>
    </p:bg>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8D7962B6-AD2B-595F-CDE7-EA1A05544684}"/>
              </a:ext>
            </a:extLst>
          </p:cNvPr>
          <p:cNvSpPr>
            <a:spLocks noGrp="1"/>
          </p:cNvSpPr>
          <p:nvPr>
            <p:ph type="title"/>
          </p:nvPr>
        </p:nvSpPr>
        <p:spPr>
          <a:xfrm>
            <a:off x="592741" y="3152001"/>
            <a:ext cx="10737506" cy="553998"/>
          </a:xfrm>
        </p:spPr>
        <p:txBody>
          <a:bodyPr/>
          <a:lstStyle/>
          <a:p>
            <a:r>
              <a:rPr lang="en-US" dirty="0">
                <a:solidFill>
                  <a:schemeClr val="tx1"/>
                </a:solidFill>
                <a:cs typeface="Segoe UI"/>
              </a:rPr>
              <a:t>Activate: </a:t>
            </a:r>
            <a:r>
              <a:rPr lang="en-US" dirty="0">
                <a:solidFill>
                  <a:srgbClr val="C5B3E3"/>
                </a:solidFill>
                <a:cs typeface="Segoe UI"/>
              </a:rPr>
              <a:t>Track, and close sales with guidance</a:t>
            </a:r>
          </a:p>
        </p:txBody>
      </p:sp>
    </p:spTree>
    <p:extLst>
      <p:ext uri="{BB962C8B-B14F-4D97-AF65-F5344CB8AC3E}">
        <p14:creationId xmlns:p14="http://schemas.microsoft.com/office/powerpoint/2010/main" val="2294361932"/>
      </p:ext>
    </p:extLst>
  </p:cSld>
  <p:clrMapOvr>
    <a:masterClrMapping/>
  </p:clrMapOvr>
  <p:transition>
    <p:fade/>
  </p:transition>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FFF8F3"/>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A7DCEAA-DFE8-CF5C-9D63-D3EF429E4870}"/>
              </a:ext>
            </a:extLst>
          </p:cNvPr>
          <p:cNvSpPr>
            <a:spLocks noGrp="1"/>
          </p:cNvSpPr>
          <p:nvPr>
            <p:ph type="title"/>
          </p:nvPr>
        </p:nvSpPr>
        <p:spPr/>
        <p:txBody>
          <a:bodyPr/>
          <a:lstStyle/>
          <a:p>
            <a:r>
              <a:rPr lang="en-US"/>
              <a:t>Campaign Guidance</a:t>
            </a:r>
          </a:p>
        </p:txBody>
      </p:sp>
      <p:sp>
        <p:nvSpPr>
          <p:cNvPr id="9" name="TextBox 8">
            <a:extLst>
              <a:ext uri="{FF2B5EF4-FFF2-40B4-BE49-F238E27FC236}">
                <a16:creationId xmlns:a16="http://schemas.microsoft.com/office/drawing/2014/main" id="{4636E197-880F-EA9C-03B4-3900D051A1D1}"/>
              </a:ext>
            </a:extLst>
          </p:cNvPr>
          <p:cNvSpPr txBox="1"/>
          <p:nvPr/>
        </p:nvSpPr>
        <p:spPr>
          <a:xfrm>
            <a:off x="588263" y="1011670"/>
            <a:ext cx="7863010" cy="307777"/>
          </a:xfrm>
          <a:prstGeom prst="rect">
            <a:avLst/>
          </a:prstGeom>
          <a:noFill/>
        </p:spPr>
        <p:txBody>
          <a:bodyPr wrap="square">
            <a:spAutoFit/>
          </a:bodyPr>
          <a:lstStyle/>
          <a:p>
            <a:r>
              <a:rPr lang="en-US" sz="1400" dirty="0"/>
              <a:t>Build your marketing campaign with these easy-to-follow checklists</a:t>
            </a:r>
          </a:p>
        </p:txBody>
      </p:sp>
      <p:sp>
        <p:nvSpPr>
          <p:cNvPr id="91" name="Google Shape;582;p2">
            <a:extLst>
              <a:ext uri="{FF2B5EF4-FFF2-40B4-BE49-F238E27FC236}">
                <a16:creationId xmlns:a16="http://schemas.microsoft.com/office/drawing/2014/main" id="{5E56A1F8-9162-B24A-0AA1-A5B7419CA842}"/>
              </a:ext>
            </a:extLst>
          </p:cNvPr>
          <p:cNvSpPr/>
          <p:nvPr/>
        </p:nvSpPr>
        <p:spPr>
          <a:xfrm>
            <a:off x="588264" y="1358543"/>
            <a:ext cx="5864510" cy="274320"/>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
                <a:srgbClr val="FFFFFF"/>
              </a:buClr>
              <a:buSzPts val="800"/>
              <a:buFont typeface="Arial"/>
              <a:buNone/>
              <a:tabLst/>
              <a:defRPr/>
            </a:pPr>
            <a:r>
              <a:rPr kumimoji="0" lang="en-US" sz="1067" b="0" i="0" u="none" strike="noStrike" kern="1200" cap="none" spc="0" normalizeH="0" baseline="0" noProof="0">
                <a:ln>
                  <a:noFill/>
                </a:ln>
                <a:solidFill>
                  <a:prstClr val="white"/>
                </a:solidFill>
                <a:effectLst/>
                <a:uLnTx/>
                <a:uFillTx/>
                <a:latin typeface="+mj-lt"/>
                <a:ea typeface="Arial"/>
                <a:cs typeface="Arial" panose="020B0604020202020204" pitchFamily="34" charset="0"/>
                <a:sym typeface="Arial"/>
              </a:rPr>
              <a:t>1. PROMOTION</a:t>
            </a:r>
            <a:endParaRPr kumimoji="0" lang="en-US" sz="800" b="0" i="0" u="none" strike="noStrike" kern="1200" cap="none" spc="0" normalizeH="0" baseline="0" noProof="0">
              <a:ln>
                <a:noFill/>
              </a:ln>
              <a:solidFill>
                <a:prstClr val="white"/>
              </a:solidFill>
              <a:effectLst/>
              <a:uLnTx/>
              <a:uFillTx/>
              <a:latin typeface="+mj-lt"/>
              <a:ea typeface="Arial"/>
              <a:cs typeface="Arial" panose="020B0604020202020204" pitchFamily="34" charset="0"/>
              <a:sym typeface="Arial"/>
            </a:endParaRPr>
          </a:p>
        </p:txBody>
      </p:sp>
      <p:sp>
        <p:nvSpPr>
          <p:cNvPr id="93" name="Google Shape;591;p2">
            <a:extLst>
              <a:ext uri="{FF2B5EF4-FFF2-40B4-BE49-F238E27FC236}">
                <a16:creationId xmlns:a16="http://schemas.microsoft.com/office/drawing/2014/main" id="{22591BB1-52CD-374F-B3DE-AF34B8623996}"/>
              </a:ext>
            </a:extLst>
          </p:cNvPr>
          <p:cNvSpPr/>
          <p:nvPr/>
        </p:nvSpPr>
        <p:spPr>
          <a:xfrm>
            <a:off x="6610618" y="1358543"/>
            <a:ext cx="1614125" cy="274320"/>
          </a:xfrm>
          <a:prstGeom prst="rect">
            <a:avLst/>
          </a:prstGeom>
          <a:solidFill>
            <a:schemeClr val="accent1">
              <a:lumMod val="75000"/>
            </a:schemeClr>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
                <a:srgbClr val="FFFFFF"/>
              </a:buClr>
              <a:buSzPts val="800"/>
              <a:buFont typeface="Arial"/>
              <a:buNone/>
              <a:tabLst/>
              <a:defRPr/>
            </a:pPr>
            <a:r>
              <a:rPr kumimoji="0" lang="en-US" sz="1067" b="0" i="0" u="none" strike="noStrike" kern="1200" cap="none" spc="0" normalizeH="0" baseline="0" noProof="0">
                <a:ln>
                  <a:noFill/>
                </a:ln>
                <a:solidFill>
                  <a:prstClr val="white"/>
                </a:solidFill>
                <a:effectLst/>
                <a:uLnTx/>
                <a:uFillTx/>
                <a:latin typeface="+mj-lt"/>
                <a:ea typeface="Arial"/>
                <a:cs typeface="Arial" panose="020B0604020202020204" pitchFamily="34" charset="0"/>
                <a:sym typeface="Arial"/>
              </a:rPr>
              <a:t>2. ACQUISITION</a:t>
            </a:r>
            <a:endParaRPr kumimoji="0" lang="en-US" sz="800" b="0" i="0" u="none" strike="noStrike" kern="1200" cap="none" spc="0" normalizeH="0" baseline="0" noProof="0">
              <a:ln>
                <a:noFill/>
              </a:ln>
              <a:solidFill>
                <a:prstClr val="white"/>
              </a:solidFill>
              <a:effectLst/>
              <a:uLnTx/>
              <a:uFillTx/>
              <a:latin typeface="+mj-lt"/>
              <a:ea typeface="Arial"/>
              <a:cs typeface="Arial" panose="020B0604020202020204" pitchFamily="34" charset="0"/>
              <a:sym typeface="Arial"/>
            </a:endParaRPr>
          </a:p>
        </p:txBody>
      </p:sp>
      <p:sp>
        <p:nvSpPr>
          <p:cNvPr id="94" name="Google Shape;598;p2">
            <a:extLst>
              <a:ext uri="{FF2B5EF4-FFF2-40B4-BE49-F238E27FC236}">
                <a16:creationId xmlns:a16="http://schemas.microsoft.com/office/drawing/2014/main" id="{830AADEF-DDE2-B6DC-50A3-D728D00C2428}"/>
              </a:ext>
            </a:extLst>
          </p:cNvPr>
          <p:cNvSpPr/>
          <p:nvPr/>
        </p:nvSpPr>
        <p:spPr>
          <a:xfrm>
            <a:off x="8364511" y="1358543"/>
            <a:ext cx="1577872" cy="274320"/>
          </a:xfrm>
          <a:prstGeom prst="rect">
            <a:avLst/>
          </a:prstGeom>
          <a:solidFill>
            <a:schemeClr val="accent1">
              <a:lumMod val="50000"/>
            </a:schemeClr>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
                <a:srgbClr val="FFFFFF"/>
              </a:buClr>
              <a:buSzPts val="800"/>
              <a:buFont typeface="Arial"/>
              <a:buNone/>
              <a:tabLst/>
              <a:defRPr/>
            </a:pPr>
            <a:r>
              <a:rPr kumimoji="0" lang="en-US" sz="1067" b="0" i="0" u="none" strike="noStrike" kern="1200" cap="none" spc="0" normalizeH="0" baseline="0" noProof="0">
                <a:ln>
                  <a:noFill/>
                </a:ln>
                <a:solidFill>
                  <a:prstClr val="white"/>
                </a:solidFill>
                <a:effectLst/>
                <a:uLnTx/>
                <a:uFillTx/>
                <a:latin typeface="+mj-lt"/>
                <a:ea typeface="Arial"/>
                <a:cs typeface="Arial" panose="020B0604020202020204" pitchFamily="34" charset="0"/>
                <a:sym typeface="Arial"/>
              </a:rPr>
              <a:t>3. CONSIDERATION</a:t>
            </a:r>
            <a:endParaRPr kumimoji="0" lang="en-US" sz="800" b="0" i="0" u="none" strike="noStrike" kern="1200" cap="none" spc="0" normalizeH="0" baseline="0" noProof="0">
              <a:ln>
                <a:noFill/>
              </a:ln>
              <a:solidFill>
                <a:prstClr val="white"/>
              </a:solidFill>
              <a:effectLst/>
              <a:uLnTx/>
              <a:uFillTx/>
              <a:latin typeface="+mj-lt"/>
              <a:ea typeface="Arial"/>
              <a:cs typeface="Arial" panose="020B0604020202020204" pitchFamily="34" charset="0"/>
              <a:sym typeface="Arial"/>
            </a:endParaRPr>
          </a:p>
        </p:txBody>
      </p:sp>
      <p:sp>
        <p:nvSpPr>
          <p:cNvPr id="95" name="Google Shape;599;p2">
            <a:extLst>
              <a:ext uri="{FF2B5EF4-FFF2-40B4-BE49-F238E27FC236}">
                <a16:creationId xmlns:a16="http://schemas.microsoft.com/office/drawing/2014/main" id="{B9EF2C95-C7A7-41C9-E904-7D960ED4A5C8}"/>
              </a:ext>
            </a:extLst>
          </p:cNvPr>
          <p:cNvSpPr/>
          <p:nvPr/>
        </p:nvSpPr>
        <p:spPr>
          <a:xfrm>
            <a:off x="10080885" y="1358543"/>
            <a:ext cx="1671324" cy="274320"/>
          </a:xfrm>
          <a:prstGeom prst="rect">
            <a:avLst/>
          </a:prstGeom>
          <a:solidFill>
            <a:schemeClr val="tx2">
              <a:lumMod val="50000"/>
            </a:schemeClr>
          </a:solidFill>
          <a:ln>
            <a:noFill/>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
                <a:srgbClr val="FFFFFF"/>
              </a:buClr>
              <a:buSzPts val="800"/>
              <a:buFont typeface="Arial"/>
              <a:buNone/>
              <a:tabLst/>
              <a:defRPr/>
            </a:pPr>
            <a:r>
              <a:rPr kumimoji="0" lang="en-US" sz="1067" b="0" i="0" u="none" strike="noStrike" kern="1200" cap="none" spc="0" normalizeH="0" baseline="0" noProof="0">
                <a:ln>
                  <a:noFill/>
                </a:ln>
                <a:solidFill>
                  <a:prstClr val="white"/>
                </a:solidFill>
                <a:effectLst/>
                <a:uLnTx/>
                <a:uFillTx/>
                <a:latin typeface="+mj-lt"/>
                <a:ea typeface="Arial"/>
                <a:cs typeface="Arial" panose="020B0604020202020204" pitchFamily="34" charset="0"/>
                <a:sym typeface="Arial"/>
              </a:rPr>
              <a:t>4. DECISION</a:t>
            </a:r>
            <a:endParaRPr kumimoji="0" lang="en-US" sz="800" b="0" i="0" u="none" strike="noStrike" kern="1200" cap="none" spc="0" normalizeH="0" baseline="0" noProof="0">
              <a:ln>
                <a:noFill/>
              </a:ln>
              <a:solidFill>
                <a:prstClr val="white"/>
              </a:solidFill>
              <a:effectLst/>
              <a:uLnTx/>
              <a:uFillTx/>
              <a:latin typeface="+mj-lt"/>
              <a:ea typeface="Arial"/>
              <a:cs typeface="Arial" panose="020B0604020202020204" pitchFamily="34" charset="0"/>
              <a:sym typeface="Arial"/>
            </a:endParaRPr>
          </a:p>
        </p:txBody>
      </p:sp>
      <p:sp>
        <p:nvSpPr>
          <p:cNvPr id="5" name="Rectangle 4">
            <a:extLst>
              <a:ext uri="{FF2B5EF4-FFF2-40B4-BE49-F238E27FC236}">
                <a16:creationId xmlns:a16="http://schemas.microsoft.com/office/drawing/2014/main" id="{7F472422-551D-ABD0-8D7D-ABB2AFD23F86}"/>
              </a:ext>
            </a:extLst>
          </p:cNvPr>
          <p:cNvSpPr/>
          <p:nvPr/>
        </p:nvSpPr>
        <p:spPr bwMode="auto">
          <a:xfrm>
            <a:off x="588263" y="1770077"/>
            <a:ext cx="1814795" cy="4208332"/>
          </a:xfrm>
          <a:prstGeom prst="rect">
            <a:avLst/>
          </a:prstGeom>
          <a:noFill/>
        </p:spPr>
        <p:txBody>
          <a:bodyPr wrap="square" lIns="0" tIns="0" rIns="91440" bIns="0" rtlCol="0">
            <a:spAutoFit/>
          </a:bodyPr>
          <a:lstStyle/>
          <a:p>
            <a:pPr marL="0" marR="0" lvl="0" indent="0" algn="l" defTabSz="914400" rtl="0" eaLnBrk="1" fontAlgn="auto" latinLnBrk="0" hangingPunct="1">
              <a:lnSpc>
                <a:spcPct val="95000"/>
              </a:lnSpc>
              <a:spcBef>
                <a:spcPts val="0"/>
              </a:spcBef>
              <a:spcAft>
                <a:spcPts val="900"/>
              </a:spcAft>
              <a:buClrTx/>
              <a:buSzTx/>
              <a:buFontTx/>
              <a:buNone/>
              <a:tabLst/>
              <a:defRPr/>
            </a:pPr>
            <a:r>
              <a:rPr kumimoji="0" lang="en-US" sz="1600" b="1" i="0" u="none" strike="noStrike" kern="1200" cap="none" spc="0" normalizeH="0" baseline="0" noProof="0" dirty="0">
                <a:ln>
                  <a:noFill/>
                </a:ln>
                <a:solidFill>
                  <a:schemeClr val="accent1"/>
                </a:solidFill>
                <a:effectLst/>
                <a:uLnTx/>
                <a:uFillTx/>
                <a:latin typeface="+mj-lt"/>
                <a:ea typeface="Inter Medium" panose="02000603000000020004" pitchFamily="50" charset="0"/>
                <a:cs typeface="Inter Medium" panose="02000603000000020004" pitchFamily="50" charset="0"/>
              </a:rPr>
              <a:t>Social</a:t>
            </a:r>
          </a:p>
          <a:p>
            <a:pPr marL="171450" lvl="0" indent="-171450">
              <a:lnSpc>
                <a:spcPct val="107000"/>
              </a:lnSpc>
              <a:spcAft>
                <a:spcPts val="900"/>
              </a:spcAft>
              <a:buSzPct val="135000"/>
              <a:buFont typeface="Apple Symbols" panose="02000000000000000000" pitchFamily="2" charset="-79"/>
              <a:buChar char="☐"/>
              <a:defRPr/>
            </a:pPr>
            <a:r>
              <a:rPr lang="en-US" sz="900" dirty="0">
                <a:cs typeface="Microsoft Sans Serif" panose="020B0604020202020204" pitchFamily="34" charset="0"/>
              </a:rPr>
              <a:t>Select the </a:t>
            </a:r>
            <a:r>
              <a:rPr lang="en-US" sz="900" b="1" dirty="0">
                <a:cs typeface="Microsoft Sans Serif" panose="020B0604020202020204" pitchFamily="34" charset="0"/>
              </a:rPr>
              <a:t>social platform </a:t>
            </a:r>
            <a:r>
              <a:rPr lang="en-US" sz="900" dirty="0">
                <a:cs typeface="Microsoft Sans Serif" panose="020B0604020202020204" pitchFamily="34" charset="0"/>
              </a:rPr>
              <a:t>(LinkedIn, Twitter) where your audience engagement is strongest.</a:t>
            </a:r>
          </a:p>
          <a:p>
            <a:pPr marL="171450" lvl="0" indent="-171450">
              <a:lnSpc>
                <a:spcPct val="107000"/>
              </a:lnSpc>
              <a:spcAft>
                <a:spcPts val="900"/>
              </a:spcAft>
              <a:buSzPct val="135000"/>
              <a:buFont typeface="Apple Symbols" panose="02000000000000000000" pitchFamily="2" charset="-79"/>
              <a:buChar char="☐"/>
              <a:defRPr/>
            </a:pPr>
            <a:r>
              <a:rPr lang="en-US" sz="900" b="1" dirty="0">
                <a:cs typeface="Microsoft Sans Serif" panose="020B0604020202020204" pitchFamily="34" charset="0"/>
              </a:rPr>
              <a:t>Build a paid media plan</a:t>
            </a:r>
            <a:r>
              <a:rPr lang="en-US" sz="900" dirty="0">
                <a:cs typeface="Microsoft Sans Serif" panose="020B0604020202020204" pitchFamily="34" charset="0"/>
              </a:rPr>
              <a:t>, identifying budget and campaign dates for a lead acquisition campaign promoting one of the hero assets and targeting priority audiences.</a:t>
            </a:r>
          </a:p>
          <a:p>
            <a:pPr marL="171450" lvl="0" indent="-171450">
              <a:lnSpc>
                <a:spcPct val="107000"/>
              </a:lnSpc>
              <a:spcAft>
                <a:spcPts val="900"/>
              </a:spcAft>
              <a:buSzPct val="135000"/>
              <a:buFont typeface="Apple Symbols" panose="02000000000000000000" pitchFamily="2" charset="-79"/>
              <a:buChar char="☐"/>
              <a:defRPr/>
            </a:pPr>
            <a:r>
              <a:rPr lang="en-US" sz="900" dirty="0">
                <a:cs typeface="Microsoft Sans Serif" panose="020B0604020202020204" pitchFamily="34" charset="0"/>
              </a:rPr>
              <a:t>Customize </a:t>
            </a:r>
            <a:r>
              <a:rPr lang="en-US" sz="900" b="1" dirty="0">
                <a:ea typeface="Inter" panose="02000503000000020004" pitchFamily="2" charset="0"/>
                <a:cs typeface="Inter" panose="02000503000000020004" pitchFamily="2" charset="0"/>
              </a:rPr>
              <a:t>social ad templates</a:t>
            </a:r>
            <a:r>
              <a:rPr lang="en-US" sz="900" dirty="0">
                <a:cs typeface="Microsoft Sans Serif" panose="020B0604020202020204" pitchFamily="34" charset="0"/>
              </a:rPr>
              <a:t> for your brand. Be sure to direct the ads to where your hero assets are being hosted.</a:t>
            </a:r>
          </a:p>
          <a:p>
            <a:pPr marL="171450" lvl="0" indent="-171450">
              <a:lnSpc>
                <a:spcPct val="107000"/>
              </a:lnSpc>
              <a:spcAft>
                <a:spcPts val="900"/>
              </a:spcAft>
              <a:buSzPct val="135000"/>
              <a:buFont typeface="Apple Symbols" panose="02000000000000000000" pitchFamily="2" charset="-79"/>
              <a:buChar char="☐"/>
              <a:defRPr/>
            </a:pPr>
            <a:r>
              <a:rPr lang="en-US" sz="900" dirty="0">
                <a:cs typeface="Microsoft Sans Serif" panose="020B0604020202020204" pitchFamily="34" charset="0"/>
              </a:rPr>
              <a:t>Incorporate </a:t>
            </a:r>
            <a:r>
              <a:rPr lang="en-US" sz="900" b="1" dirty="0">
                <a:cs typeface="Microsoft Sans Serif" panose="020B0604020202020204" pitchFamily="34" charset="0"/>
              </a:rPr>
              <a:t>organic promotion</a:t>
            </a:r>
            <a:r>
              <a:rPr lang="en-US" sz="900" dirty="0">
                <a:cs typeface="Microsoft Sans Serif" panose="020B0604020202020204" pitchFamily="34" charset="0"/>
              </a:rPr>
              <a:t>, posting via your brand handle.</a:t>
            </a:r>
          </a:p>
          <a:p>
            <a:pPr marL="171450" lvl="0" indent="-171450">
              <a:lnSpc>
                <a:spcPct val="107000"/>
              </a:lnSpc>
              <a:spcAft>
                <a:spcPts val="900"/>
              </a:spcAft>
              <a:buSzPct val="135000"/>
              <a:buFont typeface="Apple Symbols" panose="02000000000000000000" pitchFamily="2" charset="-79"/>
              <a:buChar char="☐"/>
              <a:defRPr/>
            </a:pPr>
            <a:r>
              <a:rPr lang="en-US" sz="900" dirty="0">
                <a:cs typeface="Microsoft Sans Serif" panose="020B0604020202020204" pitchFamily="34" charset="0"/>
              </a:rPr>
              <a:t>Consider </a:t>
            </a:r>
            <a:r>
              <a:rPr lang="en-US" sz="900" b="1" dirty="0">
                <a:cs typeface="Microsoft Sans Serif" panose="020B0604020202020204" pitchFamily="34" charset="0"/>
              </a:rPr>
              <a:t>A/B testing </a:t>
            </a:r>
            <a:r>
              <a:rPr lang="en-US" sz="900" dirty="0">
                <a:cs typeface="Microsoft Sans Serif" panose="020B0604020202020204" pitchFamily="34" charset="0"/>
              </a:rPr>
              <a:t>different messaging variations </a:t>
            </a:r>
            <a:r>
              <a:rPr lang="en-US" sz="900" b="1" dirty="0">
                <a:cs typeface="Microsoft Sans Serif" panose="020B0604020202020204" pitchFamily="34" charset="0"/>
              </a:rPr>
              <a:t>and optimizing </a:t>
            </a:r>
            <a:r>
              <a:rPr lang="en-US" sz="900" dirty="0">
                <a:cs typeface="Microsoft Sans Serif" panose="020B0604020202020204" pitchFamily="34" charset="0"/>
              </a:rPr>
              <a:t>over the course of the campaign.</a:t>
            </a:r>
          </a:p>
        </p:txBody>
      </p:sp>
      <p:sp>
        <p:nvSpPr>
          <p:cNvPr id="4" name="Rectangle 3">
            <a:extLst>
              <a:ext uri="{FF2B5EF4-FFF2-40B4-BE49-F238E27FC236}">
                <a16:creationId xmlns:a16="http://schemas.microsoft.com/office/drawing/2014/main" id="{29E896E3-0931-3DA3-69EC-32C0DB42AF8F}"/>
              </a:ext>
            </a:extLst>
          </p:cNvPr>
          <p:cNvSpPr/>
          <p:nvPr/>
        </p:nvSpPr>
        <p:spPr bwMode="auto">
          <a:xfrm>
            <a:off x="2560188" y="1779909"/>
            <a:ext cx="1867313" cy="2940228"/>
          </a:xfrm>
          <a:prstGeom prst="rect">
            <a:avLst/>
          </a:prstGeom>
          <a:noFill/>
        </p:spPr>
        <p:txBody>
          <a:bodyPr wrap="square" lIns="0" tIns="0" rIns="91440" bIns="0" rtlCol="0">
            <a:spAutoFit/>
          </a:bodyPr>
          <a:lstStyle/>
          <a:p>
            <a:pPr marL="0" marR="0" lvl="0" indent="0" algn="l" defTabSz="914400" rtl="0" eaLnBrk="1" fontAlgn="auto" latinLnBrk="0" hangingPunct="1">
              <a:lnSpc>
                <a:spcPct val="95000"/>
              </a:lnSpc>
              <a:spcBef>
                <a:spcPts val="0"/>
              </a:spcBef>
              <a:spcAft>
                <a:spcPts val="900"/>
              </a:spcAft>
              <a:buClrTx/>
              <a:buSzTx/>
              <a:buFontTx/>
              <a:buNone/>
              <a:tabLst/>
              <a:defRPr/>
            </a:pPr>
            <a:r>
              <a:rPr kumimoji="0" lang="en-US" sz="1600" b="1" i="0" u="none" strike="noStrike" kern="1200" cap="none" spc="0" normalizeH="0" baseline="0" noProof="0" dirty="0">
                <a:ln>
                  <a:noFill/>
                </a:ln>
                <a:solidFill>
                  <a:schemeClr val="accent1"/>
                </a:solidFill>
                <a:effectLst/>
                <a:uLnTx/>
                <a:uFillTx/>
                <a:latin typeface="+mj-lt"/>
                <a:ea typeface="Inter Medium" panose="02000603000000020004" pitchFamily="50" charset="0"/>
                <a:cs typeface="Inter Medium" panose="02000603000000020004" pitchFamily="50" charset="0"/>
              </a:rPr>
              <a:t>Email</a:t>
            </a:r>
            <a:r>
              <a:rPr kumimoji="0" lang="en-US" sz="1600" b="1" i="0" u="none" strike="noStrike" kern="1200" cap="none" spc="0" normalizeH="0" baseline="0" noProof="0" dirty="0">
                <a:ln>
                  <a:noFill/>
                </a:ln>
                <a:solidFill>
                  <a:srgbClr val="8661C5"/>
                </a:solidFill>
                <a:effectLst/>
                <a:uLnTx/>
                <a:uFillTx/>
                <a:latin typeface="+mj-lt"/>
                <a:ea typeface="Inter Medium" panose="02000603000000020004" pitchFamily="50" charset="0"/>
                <a:cs typeface="Inter Medium" panose="02000603000000020004" pitchFamily="50" charset="0"/>
              </a:rPr>
              <a:t> </a:t>
            </a:r>
            <a:endParaRPr kumimoji="0" lang="en-US" sz="1100" b="1" i="0" u="none" strike="noStrike" kern="1200" cap="none" spc="0" normalizeH="0" baseline="0" noProof="0" dirty="0">
              <a:ln>
                <a:noFill/>
              </a:ln>
              <a:solidFill>
                <a:srgbClr val="8661C5"/>
              </a:solidFill>
              <a:effectLst/>
              <a:uLnTx/>
              <a:uFillTx/>
              <a:latin typeface="+mj-lt"/>
              <a:ea typeface="+mn-ea"/>
              <a:cs typeface="Microsoft Sans Serif" panose="020B0604020202020204" pitchFamily="34" charset="0"/>
            </a:endParaRPr>
          </a:p>
          <a:p>
            <a:pPr marL="171450" lvl="0" indent="-171450">
              <a:lnSpc>
                <a:spcPct val="107000"/>
              </a:lnSpc>
              <a:spcAft>
                <a:spcPts val="900"/>
              </a:spcAft>
              <a:buSzPct val="135000"/>
              <a:buFont typeface="Apple Symbols" panose="02000000000000000000" pitchFamily="2" charset="-79"/>
              <a:buChar char="☐"/>
              <a:defRPr/>
            </a:pPr>
            <a:r>
              <a:rPr lang="en-US" sz="900" dirty="0">
                <a:cs typeface="Microsoft Sans Serif" panose="020B0604020202020204" pitchFamily="34" charset="0"/>
              </a:rPr>
              <a:t>Leverage </a:t>
            </a:r>
            <a:r>
              <a:rPr lang="en-US" sz="900" b="1" dirty="0">
                <a:ea typeface="Inter" panose="02000503000000020004" pitchFamily="2" charset="0"/>
                <a:cs typeface="Inter" panose="02000503000000020004" pitchFamily="2" charset="0"/>
              </a:rPr>
              <a:t>priority audience </a:t>
            </a:r>
            <a:r>
              <a:rPr lang="en-US" sz="900" dirty="0">
                <a:cs typeface="Microsoft Sans Serif" panose="020B0604020202020204" pitchFamily="34" charset="0"/>
              </a:rPr>
              <a:t>guidance to build an email list </a:t>
            </a:r>
            <a:br>
              <a:rPr lang="en-US" sz="900" dirty="0">
                <a:cs typeface="Microsoft Sans Serif" panose="020B0604020202020204" pitchFamily="34" charset="0"/>
              </a:rPr>
            </a:br>
            <a:r>
              <a:rPr lang="en-US" sz="900" dirty="0">
                <a:cs typeface="Microsoft Sans Serif" panose="020B0604020202020204" pitchFamily="34" charset="0"/>
              </a:rPr>
              <a:t>with known prospects or existing customers. </a:t>
            </a:r>
          </a:p>
          <a:p>
            <a:pPr marL="171450" indent="-171450">
              <a:lnSpc>
                <a:spcPct val="107000"/>
              </a:lnSpc>
              <a:spcAft>
                <a:spcPts val="900"/>
              </a:spcAft>
              <a:buSzPct val="135000"/>
              <a:buFont typeface="Apple Symbols" panose="02000000000000000000" pitchFamily="2" charset="-79"/>
              <a:buChar char="☐"/>
              <a:defRPr/>
            </a:pPr>
            <a:r>
              <a:rPr lang="en-US" sz="900" dirty="0">
                <a:cs typeface="Microsoft Sans Serif" panose="020B0604020202020204" pitchFamily="34" charset="0"/>
              </a:rPr>
              <a:t>Use the </a:t>
            </a:r>
            <a:r>
              <a:rPr lang="en-US" sz="900" b="1" dirty="0">
                <a:ea typeface="Inter" panose="02000503000000020004" pitchFamily="2" charset="0"/>
                <a:cs typeface="Inter" panose="02000503000000020004" pitchFamily="2" charset="0"/>
              </a:rPr>
              <a:t>promotional email</a:t>
            </a:r>
            <a:r>
              <a:rPr lang="en-US" sz="900" dirty="0">
                <a:ea typeface="Inter" panose="02000503000000020004" pitchFamily="2" charset="0"/>
                <a:cs typeface="Inter" panose="02000503000000020004" pitchFamily="2" charset="0"/>
              </a:rPr>
              <a:t> </a:t>
            </a:r>
            <a:r>
              <a:rPr lang="en-US" sz="900" dirty="0">
                <a:cs typeface="Microsoft Sans Serif" panose="020B0604020202020204" pitchFamily="34" charset="0"/>
              </a:rPr>
              <a:t>to promote the hero asset. Customize the OFT email files according to instructions.</a:t>
            </a:r>
          </a:p>
          <a:p>
            <a:pPr marL="171450" indent="-171450">
              <a:lnSpc>
                <a:spcPct val="107000"/>
              </a:lnSpc>
              <a:spcAft>
                <a:spcPts val="900"/>
              </a:spcAft>
              <a:buSzPct val="135000"/>
              <a:buFont typeface="Apple Symbols" panose="02000000000000000000" pitchFamily="2" charset="-79"/>
              <a:buChar char="☐"/>
              <a:defRPr/>
            </a:pPr>
            <a:r>
              <a:rPr lang="en-US" sz="900" b="1" dirty="0">
                <a:cs typeface="Microsoft Sans Serif" panose="020B0604020202020204" pitchFamily="34" charset="0"/>
              </a:rPr>
              <a:t>Review results </a:t>
            </a:r>
            <a:r>
              <a:rPr lang="en-US" sz="900" dirty="0">
                <a:cs typeface="Microsoft Sans Serif" panose="020B0604020202020204" pitchFamily="34" charset="0"/>
              </a:rPr>
              <a:t>and optimize, refreshing subject lines and campaign messaging for resends to contacts who did not open previously. Consider </a:t>
            </a:r>
            <a:r>
              <a:rPr lang="en-US" sz="900" b="1" dirty="0">
                <a:cs typeface="Microsoft Sans Serif" panose="020B0604020202020204" pitchFamily="34" charset="0"/>
              </a:rPr>
              <a:t>A/B testing </a:t>
            </a:r>
            <a:r>
              <a:rPr lang="en-US" sz="900" dirty="0">
                <a:cs typeface="Microsoft Sans Serif" panose="020B0604020202020204" pitchFamily="34" charset="0"/>
              </a:rPr>
              <a:t>variations, such as recipient first name in the subject lines.</a:t>
            </a:r>
          </a:p>
        </p:txBody>
      </p:sp>
      <p:sp>
        <p:nvSpPr>
          <p:cNvPr id="3" name="Rectangle 2">
            <a:extLst>
              <a:ext uri="{FF2B5EF4-FFF2-40B4-BE49-F238E27FC236}">
                <a16:creationId xmlns:a16="http://schemas.microsoft.com/office/drawing/2014/main" id="{0B39B507-2F99-7158-8A51-F8A454C7A091}"/>
              </a:ext>
            </a:extLst>
          </p:cNvPr>
          <p:cNvSpPr/>
          <p:nvPr/>
        </p:nvSpPr>
        <p:spPr bwMode="auto">
          <a:xfrm>
            <a:off x="4584631" y="1779909"/>
            <a:ext cx="1867314" cy="3088410"/>
          </a:xfrm>
          <a:prstGeom prst="rect">
            <a:avLst/>
          </a:prstGeom>
          <a:noFill/>
        </p:spPr>
        <p:txBody>
          <a:bodyPr wrap="square" lIns="0" tIns="0" rIns="91440" bIns="0" rtlCol="0">
            <a:spAutoFit/>
          </a:bodyPr>
          <a:lstStyle/>
          <a:p>
            <a:pPr marL="0" marR="0" lvl="0" indent="0" algn="l" defTabSz="914400" rtl="0" eaLnBrk="1" fontAlgn="auto" latinLnBrk="0" hangingPunct="1">
              <a:lnSpc>
                <a:spcPct val="95000"/>
              </a:lnSpc>
              <a:spcBef>
                <a:spcPts val="0"/>
              </a:spcBef>
              <a:spcAft>
                <a:spcPts val="900"/>
              </a:spcAft>
              <a:buClrTx/>
              <a:buSzTx/>
              <a:buFontTx/>
              <a:buNone/>
              <a:tabLst/>
              <a:defRPr/>
            </a:pPr>
            <a:r>
              <a:rPr kumimoji="0" lang="en-US" sz="1600" b="1" i="0" u="none" strike="noStrike" kern="1200" cap="none" spc="0" normalizeH="0" baseline="0" noProof="0" dirty="0">
                <a:ln>
                  <a:noFill/>
                </a:ln>
                <a:solidFill>
                  <a:schemeClr val="accent1"/>
                </a:solidFill>
                <a:effectLst/>
                <a:uLnTx/>
                <a:uFillTx/>
                <a:latin typeface="+mj-lt"/>
                <a:ea typeface="Inter Medium" panose="02000603000000020004" pitchFamily="50" charset="0"/>
                <a:cs typeface="Inter Medium" panose="02000603000000020004" pitchFamily="50" charset="0"/>
              </a:rPr>
              <a:t>Display Ads</a:t>
            </a:r>
            <a:endParaRPr kumimoji="0" lang="en-US" sz="1100" b="1" i="0" u="none" strike="noStrike" kern="1200" cap="none" spc="0" normalizeH="0" baseline="0" noProof="0" dirty="0">
              <a:ln>
                <a:noFill/>
              </a:ln>
              <a:solidFill>
                <a:schemeClr val="accent1"/>
              </a:solidFill>
              <a:effectLst/>
              <a:uLnTx/>
              <a:uFillTx/>
              <a:latin typeface="+mj-lt"/>
              <a:ea typeface="+mn-ea"/>
              <a:cs typeface="Microsoft Sans Serif" panose="020B0604020202020204" pitchFamily="34" charset="0"/>
            </a:endParaRPr>
          </a:p>
          <a:p>
            <a:pPr marL="171450" lvl="0" indent="-171450">
              <a:lnSpc>
                <a:spcPct val="107000"/>
              </a:lnSpc>
              <a:spcAft>
                <a:spcPts val="900"/>
              </a:spcAft>
              <a:buSzPct val="135000"/>
              <a:buFont typeface="Apple Symbols" panose="02000000000000000000" pitchFamily="2" charset="-79"/>
              <a:buChar char="☐"/>
              <a:defRPr/>
            </a:pPr>
            <a:r>
              <a:rPr lang="en-US" sz="900" dirty="0">
                <a:cs typeface="Microsoft Sans Serif" panose="020B0604020202020204" pitchFamily="34" charset="0"/>
              </a:rPr>
              <a:t>Customize the </a:t>
            </a:r>
            <a:r>
              <a:rPr lang="en-US" sz="900" b="1" dirty="0">
                <a:cs typeface="Microsoft Sans Serif" panose="020B0604020202020204" pitchFamily="34" charset="0"/>
              </a:rPr>
              <a:t>display ads </a:t>
            </a:r>
            <a:r>
              <a:rPr lang="en-US" sz="900" dirty="0">
                <a:cs typeface="Microsoft Sans Serif" panose="020B0604020202020204" pitchFamily="34" charset="0"/>
              </a:rPr>
              <a:t>for your own brand.</a:t>
            </a:r>
            <a:endParaRPr lang="en-US" sz="900" b="1" dirty="0">
              <a:cs typeface="Microsoft Sans Serif" panose="020B0604020202020204" pitchFamily="34" charset="0"/>
            </a:endParaRPr>
          </a:p>
          <a:p>
            <a:pPr marL="171450" indent="-171450">
              <a:lnSpc>
                <a:spcPct val="107000"/>
              </a:lnSpc>
              <a:spcAft>
                <a:spcPts val="900"/>
              </a:spcAft>
              <a:buSzPct val="135000"/>
              <a:buFont typeface="Apple Symbols" panose="02000000000000000000" pitchFamily="2" charset="-79"/>
              <a:buChar char="☐"/>
              <a:defRPr/>
            </a:pPr>
            <a:r>
              <a:rPr lang="en-US" sz="900" b="1" dirty="0">
                <a:cs typeface="Microsoft Sans Serif" panose="020B0604020202020204" pitchFamily="34" charset="0"/>
              </a:rPr>
              <a:t>Identify</a:t>
            </a:r>
            <a:r>
              <a:rPr lang="en-US" sz="900" dirty="0">
                <a:cs typeface="Microsoft Sans Serif" panose="020B0604020202020204" pitchFamily="34" charset="0"/>
              </a:rPr>
              <a:t> </a:t>
            </a:r>
            <a:r>
              <a:rPr lang="en-US" sz="900" b="1" dirty="0">
                <a:cs typeface="Microsoft Sans Serif" panose="020B0604020202020204" pitchFamily="34" charset="0"/>
              </a:rPr>
              <a:t>the ad network </a:t>
            </a:r>
            <a:r>
              <a:rPr lang="en-US" sz="900" dirty="0">
                <a:cs typeface="Microsoft Sans Serif" panose="020B0604020202020204" pitchFamily="34" charset="0"/>
              </a:rPr>
              <a:t>you want to advertise through (e.g., Bing, Google etc.), and whether you will run a broader PPC campaign or a more targeted campaign (displaying your ads to previous visitors to your website, or people in a particular location, for example). </a:t>
            </a:r>
          </a:p>
          <a:p>
            <a:pPr marL="171450" indent="-171450">
              <a:lnSpc>
                <a:spcPct val="107000"/>
              </a:lnSpc>
              <a:spcAft>
                <a:spcPts val="900"/>
              </a:spcAft>
              <a:buSzPct val="135000"/>
              <a:buFont typeface="Apple Symbols" panose="02000000000000000000" pitchFamily="2" charset="-79"/>
              <a:buChar char="☐"/>
              <a:defRPr/>
            </a:pPr>
            <a:r>
              <a:rPr lang="en-US" sz="900" b="1" dirty="0">
                <a:cs typeface="Microsoft Sans Serif" panose="020B0604020202020204" pitchFamily="34" charset="0"/>
              </a:rPr>
              <a:t>Set up your campaign parameters </a:t>
            </a:r>
            <a:r>
              <a:rPr lang="en-US" sz="900" dirty="0">
                <a:cs typeface="Microsoft Sans Serif" panose="020B0604020202020204" pitchFamily="34" charset="0"/>
              </a:rPr>
              <a:t>including budget and launch your campaign. Monitor and optimize your approach/ audience.</a:t>
            </a:r>
          </a:p>
        </p:txBody>
      </p:sp>
      <p:sp>
        <p:nvSpPr>
          <p:cNvPr id="7" name="Rectangle 6">
            <a:extLst>
              <a:ext uri="{FF2B5EF4-FFF2-40B4-BE49-F238E27FC236}">
                <a16:creationId xmlns:a16="http://schemas.microsoft.com/office/drawing/2014/main" id="{5D21976B-ADD7-82C1-3863-716BB79FFADC}"/>
              </a:ext>
            </a:extLst>
          </p:cNvPr>
          <p:cNvSpPr/>
          <p:nvPr/>
        </p:nvSpPr>
        <p:spPr bwMode="auto">
          <a:xfrm>
            <a:off x="6609075" y="1770077"/>
            <a:ext cx="1671325" cy="3928127"/>
          </a:xfrm>
          <a:prstGeom prst="rect">
            <a:avLst/>
          </a:prstGeom>
          <a:noFill/>
        </p:spPr>
        <p:txBody>
          <a:bodyPr wrap="square" lIns="0" tIns="0" rIns="91440" bIns="0" rtlCol="0">
            <a:spAutoFit/>
          </a:bodyPr>
          <a:lstStyle/>
          <a:p>
            <a:pPr marL="0" marR="0" lvl="0" indent="0" algn="l" defTabSz="914400" rtl="0" eaLnBrk="1" fontAlgn="auto" latinLnBrk="0" hangingPunct="1">
              <a:lnSpc>
                <a:spcPct val="95000"/>
              </a:lnSpc>
              <a:spcBef>
                <a:spcPts val="0"/>
              </a:spcBef>
              <a:spcAft>
                <a:spcPts val="900"/>
              </a:spcAft>
              <a:buClrTx/>
              <a:buSzTx/>
              <a:buFontTx/>
              <a:buNone/>
              <a:tabLst/>
              <a:defRPr/>
            </a:pPr>
            <a:r>
              <a:rPr kumimoji="0" lang="en-US" sz="1600" b="1" i="0" u="none" strike="noStrike" kern="1200" cap="none" spc="0" normalizeH="0" baseline="0" noProof="0" dirty="0">
                <a:ln>
                  <a:noFill/>
                </a:ln>
                <a:solidFill>
                  <a:schemeClr val="accent1">
                    <a:lumMod val="75000"/>
                  </a:schemeClr>
                </a:solidFill>
                <a:effectLst/>
                <a:uLnTx/>
                <a:uFillTx/>
                <a:latin typeface="+mj-lt"/>
                <a:ea typeface="Inter Medium" panose="02000603000000020004" pitchFamily="50" charset="0"/>
                <a:cs typeface="Inter Medium" panose="02000603000000020004" pitchFamily="50" charset="0"/>
              </a:rPr>
              <a:t>Acquisition</a:t>
            </a:r>
            <a:r>
              <a:rPr kumimoji="0" lang="en-US" sz="1600" b="1" i="0" u="none" strike="noStrike" kern="1200" cap="none" spc="0" normalizeH="0" baseline="0" noProof="0" dirty="0">
                <a:ln>
                  <a:noFill/>
                </a:ln>
                <a:solidFill>
                  <a:schemeClr val="accent1"/>
                </a:solidFill>
                <a:effectLst/>
                <a:uLnTx/>
                <a:uFillTx/>
                <a:latin typeface="+mj-lt"/>
                <a:ea typeface="Inter Medium" panose="02000603000000020004" pitchFamily="50" charset="0"/>
                <a:cs typeface="Inter Medium" panose="02000603000000020004" pitchFamily="50" charset="0"/>
              </a:rPr>
              <a:t> </a:t>
            </a:r>
          </a:p>
          <a:p>
            <a:pPr marL="171450" indent="-171450">
              <a:lnSpc>
                <a:spcPct val="107000"/>
              </a:lnSpc>
              <a:spcAft>
                <a:spcPts val="900"/>
              </a:spcAft>
              <a:buSzPct val="135000"/>
              <a:buFont typeface="Apple Symbols" panose="02000000000000000000" pitchFamily="2" charset="-79"/>
              <a:buChar char="☐"/>
              <a:defRPr/>
            </a:pPr>
            <a:r>
              <a:rPr lang="en-US" sz="900" dirty="0">
                <a:cs typeface="Microsoft Sans Serif" panose="020B0604020202020204" pitchFamily="34" charset="0"/>
              </a:rPr>
              <a:t>Customize your campaign </a:t>
            </a:r>
            <a:r>
              <a:rPr lang="en-US" sz="900" b="1" dirty="0">
                <a:cs typeface="Microsoft Sans Serif" panose="020B0604020202020204" pitchFamily="34" charset="0"/>
              </a:rPr>
              <a:t>hero asset</a:t>
            </a:r>
            <a:r>
              <a:rPr lang="en-US" sz="900" dirty="0">
                <a:cs typeface="Microsoft Sans Serif" panose="020B0604020202020204" pitchFamily="34" charset="0"/>
              </a:rPr>
              <a:t>, incorporating your CTA.</a:t>
            </a:r>
          </a:p>
          <a:p>
            <a:pPr marL="171450" indent="-171450">
              <a:lnSpc>
                <a:spcPct val="107000"/>
              </a:lnSpc>
              <a:spcAft>
                <a:spcPts val="900"/>
              </a:spcAft>
              <a:buSzPct val="135000"/>
              <a:buFont typeface="Apple Symbols" panose="02000000000000000000" pitchFamily="2" charset="-79"/>
              <a:buChar char="☐"/>
              <a:defRPr/>
            </a:pPr>
            <a:r>
              <a:rPr lang="en-US" sz="900" b="1" dirty="0">
                <a:cs typeface="Microsoft Sans Serif" panose="020B0604020202020204" pitchFamily="34" charset="0"/>
              </a:rPr>
              <a:t>Host your asset </a:t>
            </a:r>
            <a:r>
              <a:rPr lang="en-US" sz="900" dirty="0">
                <a:cs typeface="Microsoft Sans Serif" panose="020B0604020202020204" pitchFamily="34" charset="0"/>
              </a:rPr>
              <a:t>on your web domain, creating a </a:t>
            </a:r>
            <a:r>
              <a:rPr lang="en-US" sz="900" b="1" dirty="0">
                <a:cs typeface="Microsoft Sans Serif" panose="020B0604020202020204" pitchFamily="34" charset="0"/>
              </a:rPr>
              <a:t>Gated Landing Page</a:t>
            </a:r>
            <a:r>
              <a:rPr lang="en-US" sz="900" dirty="0">
                <a:cs typeface="Microsoft Sans Serif" panose="020B0604020202020204" pitchFamily="34" charset="0"/>
              </a:rPr>
              <a:t>, (requiring prospects to enter contact details to access the asset) to aid in lead collection. </a:t>
            </a:r>
          </a:p>
          <a:p>
            <a:pPr marL="171450" indent="-171450">
              <a:lnSpc>
                <a:spcPct val="107000"/>
              </a:lnSpc>
              <a:spcAft>
                <a:spcPts val="900"/>
              </a:spcAft>
              <a:buSzPct val="135000"/>
              <a:buFont typeface="Apple Symbols" panose="02000000000000000000" pitchFamily="2" charset="-79"/>
              <a:buChar char="☐"/>
              <a:defRPr/>
            </a:pPr>
            <a:r>
              <a:rPr lang="en-US" sz="900" dirty="0">
                <a:cs typeface="Microsoft Sans Serif" panose="020B0604020202020204" pitchFamily="34" charset="0"/>
              </a:rPr>
              <a:t>Determine </a:t>
            </a:r>
            <a:r>
              <a:rPr lang="en-US" sz="900" b="1" dirty="0">
                <a:cs typeface="Microsoft Sans Serif" panose="020B0604020202020204" pitchFamily="34" charset="0"/>
              </a:rPr>
              <a:t>lead capture form requirements</a:t>
            </a:r>
            <a:r>
              <a:rPr lang="en-US" sz="900" dirty="0">
                <a:cs typeface="Microsoft Sans Serif" panose="020B0604020202020204" pitchFamily="34" charset="0"/>
              </a:rPr>
              <a:t> that align with your CRM structure and minimize required fields to avoid drop-off.</a:t>
            </a:r>
          </a:p>
          <a:p>
            <a:pPr marL="171450" lvl="0" indent="-171450">
              <a:lnSpc>
                <a:spcPct val="107000"/>
              </a:lnSpc>
              <a:spcAft>
                <a:spcPts val="900"/>
              </a:spcAft>
              <a:buSzPct val="135000"/>
              <a:buFont typeface="Apple Symbols" panose="02000000000000000000" pitchFamily="2" charset="-79"/>
              <a:buChar char="☐"/>
              <a:defRPr/>
            </a:pPr>
            <a:r>
              <a:rPr lang="en-US" sz="900" b="1" dirty="0">
                <a:cs typeface="Microsoft Sans Serif" panose="020B0604020202020204" pitchFamily="34" charset="0"/>
              </a:rPr>
              <a:t>Update promotional assets with the correct link </a:t>
            </a:r>
            <a:r>
              <a:rPr lang="en-US" sz="900" dirty="0">
                <a:cs typeface="Microsoft Sans Serif" panose="020B0604020202020204" pitchFamily="34" charset="0"/>
              </a:rPr>
              <a:t>to your hosted landing page.</a:t>
            </a:r>
          </a:p>
          <a:p>
            <a:pPr marL="171450" lvl="0" indent="-171450">
              <a:lnSpc>
                <a:spcPct val="95000"/>
              </a:lnSpc>
              <a:spcAft>
                <a:spcPts val="900"/>
              </a:spcAft>
              <a:buFont typeface="Wingdings" pitchFamily="2" charset="2"/>
              <a:buChar char="q"/>
              <a:defRPr/>
            </a:pPr>
            <a:endParaRPr lang="en-US" sz="1050" dirty="0">
              <a:cs typeface="Microsoft Sans Serif" panose="020B0604020202020204" pitchFamily="34" charset="0"/>
            </a:endParaRPr>
          </a:p>
        </p:txBody>
      </p:sp>
      <p:sp>
        <p:nvSpPr>
          <p:cNvPr id="8" name="Rectangle 7">
            <a:extLst>
              <a:ext uri="{FF2B5EF4-FFF2-40B4-BE49-F238E27FC236}">
                <a16:creationId xmlns:a16="http://schemas.microsoft.com/office/drawing/2014/main" id="{8AE06A3F-1A1B-674A-1E05-632B3B6B724E}"/>
              </a:ext>
            </a:extLst>
          </p:cNvPr>
          <p:cNvSpPr/>
          <p:nvPr/>
        </p:nvSpPr>
        <p:spPr bwMode="auto">
          <a:xfrm>
            <a:off x="8384581" y="1770077"/>
            <a:ext cx="1539174" cy="3944734"/>
          </a:xfrm>
          <a:prstGeom prst="rect">
            <a:avLst/>
          </a:prstGeom>
          <a:noFill/>
        </p:spPr>
        <p:txBody>
          <a:bodyPr wrap="square" lIns="0" tIns="0" rIns="91440" bIns="0" rtlCol="0">
            <a:spAutoFit/>
          </a:bodyPr>
          <a:lstStyle/>
          <a:p>
            <a:pPr marL="0" marR="0" lvl="0" indent="0" algn="l" defTabSz="914400" rtl="0" eaLnBrk="1" fontAlgn="auto" latinLnBrk="0" hangingPunct="1">
              <a:lnSpc>
                <a:spcPct val="95000"/>
              </a:lnSpc>
              <a:spcBef>
                <a:spcPts val="0"/>
              </a:spcBef>
              <a:spcAft>
                <a:spcPts val="900"/>
              </a:spcAft>
              <a:buClrTx/>
              <a:buSzTx/>
              <a:buFontTx/>
              <a:buNone/>
              <a:tabLst/>
              <a:defRPr/>
            </a:pPr>
            <a:r>
              <a:rPr kumimoji="0" lang="en-US" sz="1600" b="1" i="0" u="none" strike="noStrike" kern="1200" cap="none" spc="0" normalizeH="0" baseline="0" noProof="0" dirty="0">
                <a:ln>
                  <a:noFill/>
                </a:ln>
                <a:solidFill>
                  <a:schemeClr val="accent2">
                    <a:lumMod val="75000"/>
                  </a:schemeClr>
                </a:solidFill>
                <a:effectLst/>
                <a:uLnTx/>
                <a:uFillTx/>
                <a:latin typeface="+mj-lt"/>
                <a:ea typeface="Inter Medium" panose="02000603000000020004" pitchFamily="50" charset="0"/>
                <a:cs typeface="Inter Medium" panose="02000603000000020004" pitchFamily="50" charset="0"/>
              </a:rPr>
              <a:t>Nurture</a:t>
            </a:r>
            <a:r>
              <a:rPr kumimoji="0" lang="en-US" sz="1600" b="1" i="0" u="none" strike="noStrike" kern="1200" cap="none" spc="0" normalizeH="0" baseline="0" noProof="0" dirty="0">
                <a:ln>
                  <a:noFill/>
                </a:ln>
                <a:solidFill>
                  <a:schemeClr val="accent3">
                    <a:lumMod val="75000"/>
                  </a:schemeClr>
                </a:solidFill>
                <a:effectLst/>
                <a:uLnTx/>
                <a:uFillTx/>
                <a:latin typeface="+mj-lt"/>
                <a:ea typeface="Inter Medium" panose="02000603000000020004" pitchFamily="50" charset="0"/>
                <a:cs typeface="Inter Medium" panose="02000603000000020004" pitchFamily="50" charset="0"/>
              </a:rPr>
              <a:t> </a:t>
            </a:r>
          </a:p>
          <a:p>
            <a:pPr marL="171450" indent="-171450">
              <a:lnSpc>
                <a:spcPct val="107000"/>
              </a:lnSpc>
              <a:spcAft>
                <a:spcPts val="900"/>
              </a:spcAft>
              <a:buSzPct val="135000"/>
              <a:buFont typeface="Apple Symbols" panose="02000000000000000000" pitchFamily="2" charset="-79"/>
              <a:buChar char="☐"/>
              <a:defRPr/>
            </a:pPr>
            <a:r>
              <a:rPr lang="en-US" sz="900" b="1" dirty="0">
                <a:cs typeface="Microsoft Sans Serif"/>
              </a:rPr>
              <a:t>Upload assets promoted via nurture </a:t>
            </a:r>
            <a:r>
              <a:rPr lang="en-US" sz="900" dirty="0">
                <a:cs typeface="Microsoft Sans Serif"/>
              </a:rPr>
              <a:t>to your marketing automation system. Add links to corresponding emails.</a:t>
            </a:r>
          </a:p>
          <a:p>
            <a:pPr marL="171450" lvl="0" indent="-171450">
              <a:lnSpc>
                <a:spcPct val="107000"/>
              </a:lnSpc>
              <a:spcAft>
                <a:spcPts val="900"/>
              </a:spcAft>
              <a:buSzPct val="135000"/>
              <a:buFont typeface="Apple Symbols" panose="02000000000000000000" pitchFamily="2" charset="-79"/>
              <a:buChar char="☐"/>
              <a:defRPr/>
            </a:pPr>
            <a:r>
              <a:rPr lang="en-US" sz="900" b="1" dirty="0">
                <a:cs typeface="Microsoft Sans Serif" panose="020B0604020202020204" pitchFamily="34" charset="0"/>
              </a:rPr>
              <a:t>Personalize the nurture email files </a:t>
            </a:r>
            <a:r>
              <a:rPr lang="en-US" sz="900" dirty="0">
                <a:cs typeface="Microsoft Sans Serif" panose="020B0604020202020204" pitchFamily="34" charset="0"/>
              </a:rPr>
              <a:t>with your solution details, contact info, privacy information, and CTA links. </a:t>
            </a:r>
          </a:p>
          <a:p>
            <a:pPr marL="171450" lvl="0" indent="-171450">
              <a:lnSpc>
                <a:spcPct val="107000"/>
              </a:lnSpc>
              <a:spcAft>
                <a:spcPts val="900"/>
              </a:spcAft>
              <a:buSzPct val="135000"/>
              <a:buFont typeface="Apple Symbols" panose="02000000000000000000" pitchFamily="2" charset="-79"/>
              <a:buChar char="☐"/>
              <a:defRPr/>
            </a:pPr>
            <a:r>
              <a:rPr lang="en-US" sz="900" b="1" dirty="0">
                <a:cs typeface="Microsoft Sans Serif" panose="020B0604020202020204" pitchFamily="34" charset="0"/>
              </a:rPr>
              <a:t>Customize the assets promoted in the nurture </a:t>
            </a:r>
            <a:r>
              <a:rPr lang="en-US" sz="900" dirty="0">
                <a:cs typeface="Microsoft Sans Serif" panose="020B0604020202020204" pitchFamily="34" charset="0"/>
              </a:rPr>
              <a:t>emails following instructions in each document.</a:t>
            </a:r>
          </a:p>
          <a:p>
            <a:pPr marL="171450" lvl="0" indent="-171450">
              <a:lnSpc>
                <a:spcPct val="107000"/>
              </a:lnSpc>
              <a:spcAft>
                <a:spcPts val="900"/>
              </a:spcAft>
              <a:buSzPct val="135000"/>
              <a:buFont typeface="Apple Symbols" panose="02000000000000000000" pitchFamily="2" charset="-79"/>
              <a:buChar char="☐"/>
              <a:defRPr/>
            </a:pPr>
            <a:r>
              <a:rPr lang="en-US" sz="900" dirty="0">
                <a:cs typeface="Microsoft Sans Serif" panose="020B0604020202020204" pitchFamily="34" charset="0"/>
              </a:rPr>
              <a:t>Instrument the emails in your marketing automation system and create lead scoring to </a:t>
            </a:r>
            <a:r>
              <a:rPr lang="en-US" sz="900" b="1" dirty="0">
                <a:cs typeface="Microsoft Sans Serif" panose="020B0604020202020204" pitchFamily="34" charset="0"/>
              </a:rPr>
              <a:t>qualify leads for sales follow-up</a:t>
            </a:r>
            <a:r>
              <a:rPr lang="en-US" sz="900" dirty="0">
                <a:cs typeface="Microsoft Sans Serif" panose="020B0604020202020204" pitchFamily="34" charset="0"/>
              </a:rPr>
              <a:t>.</a:t>
            </a:r>
          </a:p>
        </p:txBody>
      </p:sp>
      <p:sp>
        <p:nvSpPr>
          <p:cNvPr id="6" name="Rectangle 5">
            <a:extLst>
              <a:ext uri="{FF2B5EF4-FFF2-40B4-BE49-F238E27FC236}">
                <a16:creationId xmlns:a16="http://schemas.microsoft.com/office/drawing/2014/main" id="{4BC17858-4155-0420-C0E4-BBD13D51595D}"/>
              </a:ext>
            </a:extLst>
          </p:cNvPr>
          <p:cNvSpPr/>
          <p:nvPr/>
        </p:nvSpPr>
        <p:spPr bwMode="auto">
          <a:xfrm>
            <a:off x="10080885" y="1770077"/>
            <a:ext cx="1671325" cy="2907463"/>
          </a:xfrm>
          <a:prstGeom prst="rect">
            <a:avLst/>
          </a:prstGeom>
          <a:noFill/>
        </p:spPr>
        <p:txBody>
          <a:bodyPr wrap="square" lIns="0" tIns="0" rIns="91440" bIns="0" rtlCol="0">
            <a:spAutoFit/>
          </a:bodyPr>
          <a:lstStyle/>
          <a:p>
            <a:pPr marL="0" marR="0" lvl="0" indent="0" algn="l" defTabSz="914400" rtl="0" eaLnBrk="1" fontAlgn="auto" latinLnBrk="0" hangingPunct="1">
              <a:lnSpc>
                <a:spcPct val="95000"/>
              </a:lnSpc>
              <a:spcBef>
                <a:spcPts val="0"/>
              </a:spcBef>
              <a:spcAft>
                <a:spcPts val="900"/>
              </a:spcAft>
              <a:buClrTx/>
              <a:buSzTx/>
              <a:buFontTx/>
              <a:buNone/>
              <a:tabLst/>
              <a:defRPr/>
            </a:pPr>
            <a:r>
              <a:rPr kumimoji="0" lang="en-US" sz="1600" b="1" i="0" u="none" strike="noStrike" kern="1200" cap="none" spc="0" normalizeH="0" baseline="0" noProof="0" dirty="0">
                <a:ln>
                  <a:noFill/>
                </a:ln>
                <a:solidFill>
                  <a:schemeClr val="tx2">
                    <a:lumMod val="50000"/>
                  </a:schemeClr>
                </a:solidFill>
                <a:effectLst/>
                <a:uLnTx/>
                <a:uFillTx/>
                <a:latin typeface="+mj-lt"/>
                <a:ea typeface="Inter Medium" panose="02000603000000020004" pitchFamily="50" charset="0"/>
                <a:cs typeface="Inter Medium" panose="02000603000000020004" pitchFamily="50" charset="0"/>
              </a:rPr>
              <a:t>Sales follow-up</a:t>
            </a:r>
            <a:endParaRPr kumimoji="0" lang="en-US" sz="1100" b="1" i="0" u="none" strike="noStrike" kern="1200" cap="none" spc="0" normalizeH="0" baseline="0" noProof="0" dirty="0">
              <a:ln>
                <a:noFill/>
              </a:ln>
              <a:solidFill>
                <a:schemeClr val="tx2">
                  <a:lumMod val="50000"/>
                </a:schemeClr>
              </a:solidFill>
              <a:effectLst/>
              <a:uLnTx/>
              <a:uFillTx/>
              <a:latin typeface="+mj-lt"/>
              <a:ea typeface="+mn-ea"/>
              <a:cs typeface="Microsoft Sans Serif" panose="020B0604020202020204" pitchFamily="34" charset="0"/>
            </a:endParaRPr>
          </a:p>
          <a:p>
            <a:pPr marL="171450" indent="-171450">
              <a:lnSpc>
                <a:spcPct val="107000"/>
              </a:lnSpc>
              <a:spcAft>
                <a:spcPts val="900"/>
              </a:spcAft>
              <a:buSzPct val="135000"/>
              <a:buFont typeface="Apple Symbols" panose="02000000000000000000" pitchFamily="2" charset="-79"/>
              <a:buChar char="☐"/>
              <a:defRPr/>
            </a:pPr>
            <a:r>
              <a:rPr lang="en-US" sz="900" dirty="0">
                <a:cs typeface="Microsoft Sans Serif" panose="020B0604020202020204" pitchFamily="34" charset="0"/>
              </a:rPr>
              <a:t>Provide the sales team an </a:t>
            </a:r>
            <a:r>
              <a:rPr lang="en-US" sz="900" b="1" dirty="0">
                <a:cs typeface="Microsoft Sans Serif" panose="020B0604020202020204" pitchFamily="34" charset="0"/>
              </a:rPr>
              <a:t>overview</a:t>
            </a:r>
            <a:r>
              <a:rPr lang="en-US" sz="900" dirty="0">
                <a:cs typeface="Microsoft Sans Serif" panose="020B0604020202020204" pitchFamily="34" charset="0"/>
              </a:rPr>
              <a:t> of the campaign, including a copy of your campaign assets. </a:t>
            </a:r>
          </a:p>
          <a:p>
            <a:pPr marL="171450" indent="-171450">
              <a:lnSpc>
                <a:spcPct val="107000"/>
              </a:lnSpc>
              <a:spcAft>
                <a:spcPts val="900"/>
              </a:spcAft>
              <a:buSzPct val="135000"/>
              <a:buFont typeface="Apple Symbols" panose="02000000000000000000" pitchFamily="2" charset="-79"/>
              <a:buChar char="☐"/>
              <a:defRPr/>
            </a:pPr>
            <a:r>
              <a:rPr lang="en-US" sz="900" dirty="0">
                <a:cs typeface="Microsoft Sans Serif" panose="020B0604020202020204" pitchFamily="34" charset="0"/>
              </a:rPr>
              <a:t>Customize the </a:t>
            </a:r>
            <a:r>
              <a:rPr lang="en-US" sz="900" b="1" dirty="0">
                <a:cs typeface="Microsoft Sans Serif" panose="020B0604020202020204" pitchFamily="34" charset="0"/>
              </a:rPr>
              <a:t>pitch deck </a:t>
            </a:r>
            <a:r>
              <a:rPr lang="en-US" sz="900" dirty="0">
                <a:cs typeface="Microsoft Sans Serif" panose="020B0604020202020204" pitchFamily="34" charset="0"/>
              </a:rPr>
              <a:t>with your branding and messaging and deliver to customers in 1:1 meetings. </a:t>
            </a:r>
          </a:p>
          <a:p>
            <a:pPr marL="171450" indent="-171450">
              <a:lnSpc>
                <a:spcPct val="107000"/>
              </a:lnSpc>
              <a:spcAft>
                <a:spcPts val="900"/>
              </a:spcAft>
              <a:buSzPct val="135000"/>
              <a:buFont typeface="Apple Symbols" panose="02000000000000000000" pitchFamily="2" charset="-79"/>
              <a:buChar char="☐"/>
              <a:defRPr/>
            </a:pPr>
            <a:r>
              <a:rPr lang="en-US" sz="900" dirty="0">
                <a:cs typeface="Microsoft Sans Serif" panose="020B0604020202020204" pitchFamily="34" charset="0"/>
              </a:rPr>
              <a:t>Take advantage of additional guidance and assets to deliver the </a:t>
            </a:r>
            <a:r>
              <a:rPr lang="en-US" sz="900" b="1" dirty="0">
                <a:cs typeface="Microsoft Sans Serif" panose="020B0604020202020204" pitchFamily="34" charset="0"/>
              </a:rPr>
              <a:t>Azure Immersion Workshop</a:t>
            </a:r>
          </a:p>
          <a:p>
            <a:pPr marL="171450" lvl="0" indent="-171450">
              <a:lnSpc>
                <a:spcPct val="107000"/>
              </a:lnSpc>
              <a:spcAft>
                <a:spcPts val="900"/>
              </a:spcAft>
              <a:buSzPct val="135000"/>
              <a:buFont typeface="Apple Symbols" panose="02000000000000000000" pitchFamily="2" charset="-79"/>
              <a:buChar char="☐"/>
              <a:defRPr/>
            </a:pPr>
            <a:r>
              <a:rPr lang="en-US" sz="900" dirty="0">
                <a:cs typeface="Microsoft Sans Serif" panose="020B0604020202020204" pitchFamily="34" charset="0"/>
              </a:rPr>
              <a:t>Enter lead and qualification details into </a:t>
            </a:r>
            <a:r>
              <a:rPr lang="en-US" sz="900" b="1" dirty="0">
                <a:cs typeface="Microsoft Sans Serif" panose="020B0604020202020204" pitchFamily="34" charset="0"/>
              </a:rPr>
              <a:t>Partner Center</a:t>
            </a:r>
            <a:r>
              <a:rPr lang="en-US" sz="900" dirty="0">
                <a:cs typeface="Microsoft Sans Serif" panose="020B0604020202020204" pitchFamily="34" charset="0"/>
              </a:rPr>
              <a:t>. (</a:t>
            </a:r>
            <a:r>
              <a:rPr lang="en-US" sz="900" i="1" dirty="0">
                <a:cs typeface="Microsoft Sans Serif" panose="020B0604020202020204" pitchFamily="34" charset="0"/>
              </a:rPr>
              <a:t>See FAQs for help, </a:t>
            </a:r>
            <a:r>
              <a:rPr lang="en-US" sz="900" i="1" dirty="0">
                <a:cs typeface="Microsoft Sans Serif" panose="020B0604020202020204" pitchFamily="34" charset="0"/>
                <a:hlinkClick r:id="rId2"/>
              </a:rPr>
              <a:t>here</a:t>
            </a:r>
            <a:r>
              <a:rPr lang="en-US" sz="900" i="1" dirty="0">
                <a:cs typeface="Microsoft Sans Serif" panose="020B0604020202020204" pitchFamily="34" charset="0"/>
              </a:rPr>
              <a:t>)</a:t>
            </a:r>
            <a:endParaRPr lang="en-US" sz="900" dirty="0">
              <a:cs typeface="Microsoft Sans Serif" panose="020B0604020202020204" pitchFamily="34" charset="0"/>
            </a:endParaRPr>
          </a:p>
        </p:txBody>
      </p:sp>
    </p:spTree>
    <p:extLst>
      <p:ext uri="{BB962C8B-B14F-4D97-AF65-F5344CB8AC3E}">
        <p14:creationId xmlns:p14="http://schemas.microsoft.com/office/powerpoint/2010/main" val="3942143641"/>
      </p:ext>
    </p:extLst>
  </p:cSld>
  <p:clrMapOvr>
    <a:masterClrMapping/>
  </p:clrMapOvr>
  <p:transition>
    <p:fade/>
  </p:transition>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FFF8F3"/>
        </a:solidFill>
        <a:effectLst/>
      </p:bgPr>
    </p:bg>
    <p:spTree>
      <p:nvGrpSpPr>
        <p:cNvPr id="1" name=""/>
        <p:cNvGrpSpPr/>
        <p:nvPr/>
      </p:nvGrpSpPr>
      <p:grpSpPr>
        <a:xfrm>
          <a:off x="0" y="0"/>
          <a:ext cx="0" cy="0"/>
          <a:chOff x="0" y="0"/>
          <a:chExt cx="0" cy="0"/>
        </a:xfrm>
      </p:grpSpPr>
      <p:sp>
        <p:nvSpPr>
          <p:cNvPr id="130" name="Rectangle: Single Corner Rounded 129">
            <a:extLst>
              <a:ext uri="{FF2B5EF4-FFF2-40B4-BE49-F238E27FC236}">
                <a16:creationId xmlns:a16="http://schemas.microsoft.com/office/drawing/2014/main" id="{1C530688-9D28-71F4-CDF9-F4FA583045CA}"/>
              </a:ext>
              <a:ext uri="{C183D7F6-B498-43B3-948B-1728B52AA6E4}">
                <adec:decorative xmlns:adec="http://schemas.microsoft.com/office/drawing/2017/decorative" val="1"/>
              </a:ext>
            </a:extLst>
          </p:cNvPr>
          <p:cNvSpPr/>
          <p:nvPr/>
        </p:nvSpPr>
        <p:spPr bwMode="auto">
          <a:xfrm flipV="1">
            <a:off x="3938586" y="4461860"/>
            <a:ext cx="7654749" cy="1385934"/>
          </a:xfrm>
          <a:prstGeom prst="round1Rect">
            <a:avLst>
              <a:gd name="adj" fmla="val 12448"/>
            </a:avLst>
          </a:prstGeom>
          <a:solidFill>
            <a:srgbClr val="C5B3E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IN"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sp>
        <p:nvSpPr>
          <p:cNvPr id="2" name="Title 1">
            <a:extLst>
              <a:ext uri="{FF2B5EF4-FFF2-40B4-BE49-F238E27FC236}">
                <a16:creationId xmlns:a16="http://schemas.microsoft.com/office/drawing/2014/main" id="{FE903414-5269-45A3-A337-6C3F8D89ABEC}"/>
              </a:ext>
            </a:extLst>
          </p:cNvPr>
          <p:cNvSpPr>
            <a:spLocks noGrp="1"/>
          </p:cNvSpPr>
          <p:nvPr>
            <p:ph type="title"/>
          </p:nvPr>
        </p:nvSpPr>
        <p:spPr/>
        <p:txBody>
          <a:bodyPr/>
          <a:lstStyle/>
          <a:p>
            <a:pPr lvl="0"/>
            <a:r>
              <a:rPr lang="en-US" dirty="0">
                <a:solidFill>
                  <a:schemeClr val="tx1">
                    <a:lumMod val="85000"/>
                    <a:lumOff val="15000"/>
                  </a:schemeClr>
                </a:solidFill>
              </a:rPr>
              <a:t>Microsoft CSP Briefings </a:t>
            </a:r>
          </a:p>
        </p:txBody>
      </p:sp>
      <p:pic>
        <p:nvPicPr>
          <p:cNvPr id="24" name="Picture 23">
            <a:extLst>
              <a:ext uri="{FF2B5EF4-FFF2-40B4-BE49-F238E27FC236}">
                <a16:creationId xmlns:a16="http://schemas.microsoft.com/office/drawing/2014/main" id="{6A4E4B67-D57A-B9F5-6349-C1EA3200299C}"/>
              </a:ext>
              <a:ext uri="{C183D7F6-B498-43B3-948B-1728B52AA6E4}">
                <adec:decorative xmlns:adec="http://schemas.microsoft.com/office/drawing/2017/decorative" val="1"/>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t="-12721"/>
          <a:stretch/>
        </p:blipFill>
        <p:spPr>
          <a:xfrm>
            <a:off x="588263" y="2339562"/>
            <a:ext cx="3200400" cy="3508232"/>
          </a:xfrm>
          <a:prstGeom prst="round2DiagRect">
            <a:avLst>
              <a:gd name="adj1" fmla="val 0"/>
              <a:gd name="adj2" fmla="val 6035"/>
            </a:avLst>
          </a:prstGeom>
        </p:spPr>
      </p:pic>
      <p:sp>
        <p:nvSpPr>
          <p:cNvPr id="134" name="Rectangle: Single Corner Rounded 133">
            <a:extLst>
              <a:ext uri="{FF2B5EF4-FFF2-40B4-BE49-F238E27FC236}">
                <a16:creationId xmlns:a16="http://schemas.microsoft.com/office/drawing/2014/main" id="{D256EC4F-5392-DE03-6EFF-0D9CF406DD7C}"/>
              </a:ext>
              <a:ext uri="{C183D7F6-B498-43B3-948B-1728B52AA6E4}">
                <adec:decorative xmlns:adec="http://schemas.microsoft.com/office/drawing/2017/decorative" val="1"/>
              </a:ext>
            </a:extLst>
          </p:cNvPr>
          <p:cNvSpPr/>
          <p:nvPr/>
        </p:nvSpPr>
        <p:spPr bwMode="auto">
          <a:xfrm rot="5400000" flipH="1" flipV="1">
            <a:off x="1278405" y="850719"/>
            <a:ext cx="1820115" cy="3200400"/>
          </a:xfrm>
          <a:prstGeom prst="round1Rect">
            <a:avLst>
              <a:gd name="adj" fmla="val 10308"/>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IN"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sp>
        <p:nvSpPr>
          <p:cNvPr id="111" name="TextBox 110">
            <a:extLst>
              <a:ext uri="{FF2B5EF4-FFF2-40B4-BE49-F238E27FC236}">
                <a16:creationId xmlns:a16="http://schemas.microsoft.com/office/drawing/2014/main" id="{79F48516-48AE-A323-2F26-FF9D26D2BC72}"/>
              </a:ext>
            </a:extLst>
          </p:cNvPr>
          <p:cNvSpPr txBox="1"/>
          <p:nvPr/>
        </p:nvSpPr>
        <p:spPr>
          <a:xfrm>
            <a:off x="732972" y="1660769"/>
            <a:ext cx="2910982" cy="1634615"/>
          </a:xfrm>
          <a:prstGeom prst="rect">
            <a:avLst/>
          </a:prstGeom>
          <a:noFill/>
        </p:spPr>
        <p:txBody>
          <a:bodyPr wrap="square" lIns="182880" tIns="91440" rIns="182880" bIns="91440">
            <a:spAutoFit/>
          </a:bodyPr>
          <a:lstStyle/>
          <a:p>
            <a:pPr marL="0" marR="0" lvl="0" indent="0" algn="l" defTabSz="914314" rtl="0" eaLnBrk="1" fontAlgn="auto" latinLnBrk="0" hangingPunct="1">
              <a:lnSpc>
                <a:spcPct val="12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FFFFFF"/>
                </a:solidFill>
                <a:effectLst/>
                <a:uLnTx/>
                <a:uFillTx/>
                <a:latin typeface="Segoe UI Semibold"/>
                <a:ea typeface="+mn-ea"/>
                <a:cs typeface="+mn-cs"/>
              </a:rPr>
              <a:t>Designed to provide Microsoft partners with a demand-generation event engine to drive customer acquisition and growth. </a:t>
            </a:r>
          </a:p>
        </p:txBody>
      </p:sp>
      <p:sp>
        <p:nvSpPr>
          <p:cNvPr id="112" name="Rectangle: Single Corner Rounded 111">
            <a:extLst>
              <a:ext uri="{FF2B5EF4-FFF2-40B4-BE49-F238E27FC236}">
                <a16:creationId xmlns:a16="http://schemas.microsoft.com/office/drawing/2014/main" id="{C1D2F4BB-F6CA-738E-8945-E1FA869FCE5D}"/>
              </a:ext>
              <a:ext uri="{C183D7F6-B498-43B3-948B-1728B52AA6E4}">
                <adec:decorative xmlns:adec="http://schemas.microsoft.com/office/drawing/2017/decorative" val="1"/>
              </a:ext>
            </a:extLst>
          </p:cNvPr>
          <p:cNvSpPr/>
          <p:nvPr/>
        </p:nvSpPr>
        <p:spPr bwMode="auto">
          <a:xfrm>
            <a:off x="3933371" y="1536668"/>
            <a:ext cx="7670365" cy="2763990"/>
          </a:xfrm>
          <a:prstGeom prst="round1Rect">
            <a:avLst>
              <a:gd name="adj" fmla="val 6753"/>
            </a:avLst>
          </a:prstGeom>
          <a:solidFill>
            <a:srgbClr val="463668"/>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IN"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sp>
        <p:nvSpPr>
          <p:cNvPr id="69" name="TextBox 68">
            <a:extLst>
              <a:ext uri="{FF2B5EF4-FFF2-40B4-BE49-F238E27FC236}">
                <a16:creationId xmlns:a16="http://schemas.microsoft.com/office/drawing/2014/main" id="{FC77DF08-B199-40A6-BEBF-96E425CA9DDE}"/>
              </a:ext>
            </a:extLst>
          </p:cNvPr>
          <p:cNvSpPr txBox="1"/>
          <p:nvPr/>
        </p:nvSpPr>
        <p:spPr>
          <a:xfrm>
            <a:off x="4240030" y="2324298"/>
            <a:ext cx="1749197" cy="1107996"/>
          </a:xfrm>
          <a:prstGeom prst="rect">
            <a:avLst/>
          </a:prstGeom>
          <a:noFill/>
        </p:spPr>
        <p:txBody>
          <a:bodyPr wrap="none" lIns="0" tIns="0" rIns="0" bIns="0" anchor="ctr">
            <a:spAutoFit/>
          </a:bodyPr>
          <a:lstStyle/>
          <a:p>
            <a:pPr marL="0" marR="0" lvl="0" indent="0" algn="l" defTabSz="914314" rtl="0" eaLnBrk="1" fontAlgn="auto" latinLnBrk="0" hangingPunct="1">
              <a:lnSpc>
                <a:spcPct val="100000"/>
              </a:lnSpc>
              <a:spcBef>
                <a:spcPts val="0"/>
              </a:spcBef>
              <a:spcAft>
                <a:spcPts val="0"/>
              </a:spcAft>
              <a:buClrTx/>
              <a:buSzTx/>
              <a:buFontTx/>
              <a:buNone/>
              <a:tabLst/>
              <a:defRPr/>
            </a:pPr>
            <a:r>
              <a:rPr kumimoji="0" lang="en-US" sz="3600" b="0" i="0" u="none" strike="noStrike" kern="1200" cap="none" spc="-51" normalizeH="0" baseline="0" noProof="0" dirty="0">
                <a:ln w="3175">
                  <a:noFill/>
                </a:ln>
                <a:solidFill>
                  <a:srgbClr val="C5B3E3"/>
                </a:solidFill>
                <a:effectLst/>
                <a:uLnTx/>
                <a:uFillTx/>
                <a:latin typeface="Segoe UI Semibold"/>
                <a:ea typeface="+mn-ea"/>
                <a:cs typeface="Segoe UI" pitchFamily="34" charset="0"/>
              </a:rPr>
              <a:t>Built for </a:t>
            </a:r>
          </a:p>
          <a:p>
            <a:pPr marL="0" marR="0" lvl="0" indent="0" algn="l" defTabSz="914314" rtl="0" eaLnBrk="1" fontAlgn="auto" latinLnBrk="0" hangingPunct="1">
              <a:lnSpc>
                <a:spcPct val="100000"/>
              </a:lnSpc>
              <a:spcBef>
                <a:spcPts val="0"/>
              </a:spcBef>
              <a:spcAft>
                <a:spcPts val="0"/>
              </a:spcAft>
              <a:buClrTx/>
              <a:buSzTx/>
              <a:buFontTx/>
              <a:buNone/>
              <a:tabLst/>
              <a:defRPr/>
            </a:pPr>
            <a:r>
              <a:rPr kumimoji="0" lang="en-US" sz="3600" b="0" i="0" u="none" strike="noStrike" kern="1200" cap="none" spc="-51" normalizeH="0" baseline="0" noProof="0" dirty="0">
                <a:ln w="3175">
                  <a:noFill/>
                </a:ln>
                <a:solidFill>
                  <a:srgbClr val="C5B3E3"/>
                </a:solidFill>
                <a:effectLst/>
                <a:uLnTx/>
                <a:uFillTx/>
                <a:latin typeface="Segoe UI Semibold"/>
                <a:ea typeface="+mn-ea"/>
                <a:cs typeface="Segoe UI" pitchFamily="34" charset="0"/>
              </a:rPr>
              <a:t>Scale</a:t>
            </a:r>
          </a:p>
        </p:txBody>
      </p:sp>
      <p:cxnSp>
        <p:nvCxnSpPr>
          <p:cNvPr id="20" name="Straight Connector 19">
            <a:extLst>
              <a:ext uri="{FF2B5EF4-FFF2-40B4-BE49-F238E27FC236}">
                <a16:creationId xmlns:a16="http://schemas.microsoft.com/office/drawing/2014/main" id="{9AFB85CE-A1A6-9003-1994-7A8328D181B6}"/>
              </a:ext>
              <a:ext uri="{C183D7F6-B498-43B3-948B-1728B52AA6E4}">
                <adec:decorative xmlns:adec="http://schemas.microsoft.com/office/drawing/2017/decorative" val="1"/>
              </a:ext>
            </a:extLst>
          </p:cNvPr>
          <p:cNvCxnSpPr>
            <a:cxnSpLocks/>
          </p:cNvCxnSpPr>
          <p:nvPr/>
        </p:nvCxnSpPr>
        <p:spPr>
          <a:xfrm>
            <a:off x="6616615" y="1998060"/>
            <a:ext cx="0" cy="1828800"/>
          </a:xfrm>
          <a:prstGeom prst="line">
            <a:avLst/>
          </a:prstGeom>
          <a:ln>
            <a:solidFill>
              <a:schemeClr val="bg1"/>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116" name="TextBox 115">
            <a:extLst>
              <a:ext uri="{FF2B5EF4-FFF2-40B4-BE49-F238E27FC236}">
                <a16:creationId xmlns:a16="http://schemas.microsoft.com/office/drawing/2014/main" id="{E3344EDC-C051-905B-CC3D-093AD8486428}"/>
              </a:ext>
            </a:extLst>
          </p:cNvPr>
          <p:cNvSpPr txBox="1"/>
          <p:nvPr/>
        </p:nvSpPr>
        <p:spPr>
          <a:xfrm>
            <a:off x="6953202" y="4744384"/>
            <a:ext cx="1499834" cy="246221"/>
          </a:xfrm>
          <a:prstGeom prst="rect">
            <a:avLst/>
          </a:prstGeom>
          <a:noFill/>
        </p:spPr>
        <p:txBody>
          <a:bodyPr wrap="none" lIns="0" tIns="0" rIns="0" bIns="0" anchor="ctr">
            <a:spAutoFit/>
          </a:bodyPr>
          <a:lstStyle/>
          <a:p>
            <a:pPr marL="0" marR="0" lvl="0" indent="0" algn="l" defTabSz="914314"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51" normalizeH="0" baseline="0" noProof="0" dirty="0">
                <a:ln w="3175">
                  <a:noFill/>
                </a:ln>
                <a:effectLst/>
                <a:uLnTx/>
                <a:uFillTx/>
                <a:latin typeface="Segoe UI" panose="020B0502040204020203" pitchFamily="34" charset="0"/>
                <a:ea typeface="+mn-ea"/>
                <a:cs typeface="Segoe UI" panose="020B0502040204020203" pitchFamily="34" charset="0"/>
              </a:rPr>
              <a:t>Cloud Accelerator</a:t>
            </a:r>
          </a:p>
        </p:txBody>
      </p:sp>
      <p:sp>
        <p:nvSpPr>
          <p:cNvPr id="118" name="TextBox 117">
            <a:extLst>
              <a:ext uri="{FF2B5EF4-FFF2-40B4-BE49-F238E27FC236}">
                <a16:creationId xmlns:a16="http://schemas.microsoft.com/office/drawing/2014/main" id="{F188E687-2915-FF55-A8CD-FDB611AACA70}"/>
              </a:ext>
            </a:extLst>
          </p:cNvPr>
          <p:cNvSpPr txBox="1"/>
          <p:nvPr/>
        </p:nvSpPr>
        <p:spPr>
          <a:xfrm>
            <a:off x="7128792" y="1979459"/>
            <a:ext cx="3874152" cy="430887"/>
          </a:xfrm>
          <a:prstGeom prst="rect">
            <a:avLst/>
          </a:prstGeom>
          <a:noFill/>
        </p:spPr>
        <p:txBody>
          <a:bodyPr wrap="square" lIns="0" tIns="0" rIns="0" bIns="0" anchor="t">
            <a:spAutoFit/>
          </a:bodyPr>
          <a:lstStyle/>
          <a:p>
            <a:pPr marL="0" marR="0" lvl="0" indent="0" algn="l" defTabSz="914314"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FFFFFF"/>
                </a:solidFill>
                <a:effectLst/>
                <a:uLnTx/>
                <a:uFillTx/>
                <a:latin typeface="Segoe UI"/>
                <a:ea typeface="+mn-ea"/>
                <a:cs typeface="+mn-cs"/>
              </a:rPr>
              <a:t>90-minute interactive experience illustrating MW solutions in real-world small business scenario</a:t>
            </a:r>
            <a:endParaRPr kumimoji="0" lang="en-US" sz="1400" b="0" i="0" u="none" strike="noStrike" kern="1200" cap="none" spc="0" normalizeH="0" baseline="30000" noProof="0" dirty="0">
              <a:ln>
                <a:noFill/>
              </a:ln>
              <a:solidFill>
                <a:srgbClr val="FFFFFF"/>
              </a:solidFill>
              <a:effectLst/>
              <a:uLnTx/>
              <a:uFillTx/>
              <a:latin typeface="Segoe UI"/>
              <a:ea typeface="+mn-ea"/>
              <a:cs typeface="+mn-cs"/>
            </a:endParaRPr>
          </a:p>
        </p:txBody>
      </p:sp>
      <p:sp>
        <p:nvSpPr>
          <p:cNvPr id="80" name="TextBox 79">
            <a:extLst>
              <a:ext uri="{FF2B5EF4-FFF2-40B4-BE49-F238E27FC236}">
                <a16:creationId xmlns:a16="http://schemas.microsoft.com/office/drawing/2014/main" id="{6F34C16D-B96D-481D-B7FA-732654171C05}"/>
              </a:ext>
            </a:extLst>
          </p:cNvPr>
          <p:cNvSpPr txBox="1"/>
          <p:nvPr/>
        </p:nvSpPr>
        <p:spPr>
          <a:xfrm>
            <a:off x="4240030" y="4870661"/>
            <a:ext cx="1486112" cy="553998"/>
          </a:xfrm>
          <a:prstGeom prst="rect">
            <a:avLst/>
          </a:prstGeom>
          <a:noFill/>
        </p:spPr>
        <p:txBody>
          <a:bodyPr wrap="none" lIns="0" tIns="0" rIns="0" bIns="0" anchor="ctr">
            <a:spAutoFit/>
          </a:bodyPr>
          <a:lstStyle>
            <a:defPPr>
              <a:defRPr lang="en-US"/>
            </a:defPPr>
            <a:lvl1pPr marR="0" lvl="0" indent="0" defTabSz="914314" fontAlgn="auto">
              <a:lnSpc>
                <a:spcPct val="100000"/>
              </a:lnSpc>
              <a:spcBef>
                <a:spcPts val="0"/>
              </a:spcBef>
              <a:spcAft>
                <a:spcPts val="0"/>
              </a:spcAft>
              <a:buClrTx/>
              <a:buSzTx/>
              <a:buFontTx/>
              <a:buNone/>
              <a:tabLst/>
              <a:defRPr kumimoji="0" sz="3600" b="0" i="0" u="none" strike="noStrike" cap="none" spc="-51" normalizeH="0" baseline="0">
                <a:ln w="3175">
                  <a:noFill/>
                </a:ln>
                <a:effectLst/>
                <a:uLnTx/>
                <a:uFillTx/>
                <a:latin typeface="+mj-lt"/>
                <a:cs typeface="Segoe UI" pitchFamily="34" charset="0"/>
              </a:defRPr>
            </a:lvl1pPr>
          </a:lstStyle>
          <a:p>
            <a:pPr marL="0" marR="0" lvl="0" indent="0" algn="l" defTabSz="914314" rtl="0" eaLnBrk="1" fontAlgn="auto" latinLnBrk="0" hangingPunct="1">
              <a:lnSpc>
                <a:spcPct val="100000"/>
              </a:lnSpc>
              <a:spcBef>
                <a:spcPts val="0"/>
              </a:spcBef>
              <a:spcAft>
                <a:spcPts val="0"/>
              </a:spcAft>
              <a:buClrTx/>
              <a:buSzTx/>
              <a:buFontTx/>
              <a:buNone/>
              <a:tabLst/>
              <a:defRPr/>
            </a:pPr>
            <a:r>
              <a:rPr kumimoji="0" lang="en-US" sz="3600" b="0" i="0" u="none" strike="noStrike" kern="1200" cap="none" spc="-51" normalizeH="0" baseline="0" noProof="0" dirty="0">
                <a:ln w="3175">
                  <a:noFill/>
                </a:ln>
                <a:solidFill>
                  <a:srgbClr val="463668"/>
                </a:solidFill>
                <a:effectLst/>
                <a:uLnTx/>
                <a:uFillTx/>
                <a:latin typeface="Segoe UI Semibold"/>
                <a:ea typeface="+mn-ea"/>
                <a:cs typeface="Segoe UI" pitchFamily="34" charset="0"/>
              </a:rPr>
              <a:t>2 paths</a:t>
            </a:r>
          </a:p>
        </p:txBody>
      </p:sp>
      <p:sp>
        <p:nvSpPr>
          <p:cNvPr id="82" name="TextBox 81">
            <a:extLst>
              <a:ext uri="{FF2B5EF4-FFF2-40B4-BE49-F238E27FC236}">
                <a16:creationId xmlns:a16="http://schemas.microsoft.com/office/drawing/2014/main" id="{690F101C-5FA0-478A-A3DD-15AE04F62E4B}"/>
              </a:ext>
            </a:extLst>
          </p:cNvPr>
          <p:cNvSpPr txBox="1"/>
          <p:nvPr/>
        </p:nvSpPr>
        <p:spPr>
          <a:xfrm>
            <a:off x="9325982" y="4652051"/>
            <a:ext cx="1580669" cy="430887"/>
          </a:xfrm>
          <a:prstGeom prst="rect">
            <a:avLst/>
          </a:prstGeom>
          <a:noFill/>
        </p:spPr>
        <p:txBody>
          <a:bodyPr wrap="square" lIns="0" tIns="0" rIns="0" bIns="0">
            <a:spAutoFit/>
          </a:bodyPr>
          <a:lstStyle>
            <a:defPPr>
              <a:defRPr lang="en-US"/>
            </a:defPPr>
            <a:lvl1pPr marR="0" lvl="0" indent="0" defTabSz="914314" fontAlgn="auto">
              <a:lnSpc>
                <a:spcPct val="100000"/>
              </a:lnSpc>
              <a:spcBef>
                <a:spcPts val="0"/>
              </a:spcBef>
              <a:spcAft>
                <a:spcPts val="0"/>
              </a:spcAft>
              <a:buClrTx/>
              <a:buSzTx/>
              <a:buFontTx/>
              <a:buNone/>
              <a:tabLst/>
              <a:defRPr kumimoji="0" sz="1400" b="0" i="0" u="none" strike="noStrike" cap="none" spc="0" normalizeH="0" baseline="0">
                <a:ln>
                  <a:noFill/>
                </a:ln>
                <a:effectLst/>
                <a:uLnTx/>
                <a:uFillTx/>
              </a:defRPr>
            </a:lvl1pPr>
          </a:lstStyle>
          <a:p>
            <a:pPr marL="0" marR="0" lvl="0" indent="0" algn="l" defTabSz="914314"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effectLst/>
                <a:uLnTx/>
                <a:uFillTx/>
                <a:latin typeface="Segoe UI"/>
                <a:ea typeface="+mn-ea"/>
                <a:cs typeface="+mn-cs"/>
              </a:rPr>
              <a:t>For select partners, MCAP funded</a:t>
            </a:r>
            <a:endParaRPr kumimoji="0" lang="en-US" sz="1400" b="0" i="0" u="none" strike="noStrike" kern="1200" cap="none" spc="0" normalizeH="0" baseline="30000" noProof="0" dirty="0">
              <a:ln>
                <a:noFill/>
              </a:ln>
              <a:effectLst/>
              <a:uLnTx/>
              <a:uFillTx/>
              <a:latin typeface="Segoe UI"/>
              <a:ea typeface="+mn-ea"/>
              <a:cs typeface="+mn-cs"/>
            </a:endParaRPr>
          </a:p>
        </p:txBody>
      </p:sp>
      <p:sp>
        <p:nvSpPr>
          <p:cNvPr id="3" name="Freeform 5">
            <a:extLst>
              <a:ext uri="{FF2B5EF4-FFF2-40B4-BE49-F238E27FC236}">
                <a16:creationId xmlns:a16="http://schemas.microsoft.com/office/drawing/2014/main" id="{AECDD88A-D94C-6403-4FD6-37C271C819A5}"/>
              </a:ext>
              <a:ext uri="{C183D7F6-B498-43B3-948B-1728B52AA6E4}">
                <adec:decorative xmlns:adec="http://schemas.microsoft.com/office/drawing/2017/decorative" val="1"/>
              </a:ext>
            </a:extLst>
          </p:cNvPr>
          <p:cNvSpPr>
            <a:spLocks/>
          </p:cNvSpPr>
          <p:nvPr/>
        </p:nvSpPr>
        <p:spPr bwMode="auto">
          <a:xfrm>
            <a:off x="6500672" y="4658384"/>
            <a:ext cx="263224" cy="424554"/>
          </a:xfrm>
          <a:custGeom>
            <a:avLst/>
            <a:gdLst>
              <a:gd name="T0" fmla="*/ 40 w 208"/>
              <a:gd name="T1" fmla="*/ 336 h 336"/>
              <a:gd name="T2" fmla="*/ 40 w 208"/>
              <a:gd name="T3" fmla="*/ 336 h 336"/>
              <a:gd name="T4" fmla="*/ 208 w 208"/>
              <a:gd name="T5" fmla="*/ 168 h 336"/>
              <a:gd name="T6" fmla="*/ 40 w 208"/>
              <a:gd name="T7" fmla="*/ 0 h 336"/>
              <a:gd name="T8" fmla="*/ 0 w 208"/>
              <a:gd name="T9" fmla="*/ 40 h 336"/>
              <a:gd name="T10" fmla="*/ 128 w 208"/>
              <a:gd name="T11" fmla="*/ 168 h 336"/>
              <a:gd name="T12" fmla="*/ 0 w 208"/>
              <a:gd name="T13" fmla="*/ 296 h 336"/>
              <a:gd name="T14" fmla="*/ 40 w 208"/>
              <a:gd name="T15" fmla="*/ 336 h 3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8" h="336">
                <a:moveTo>
                  <a:pt x="40" y="336"/>
                </a:moveTo>
                <a:lnTo>
                  <a:pt x="40" y="336"/>
                </a:lnTo>
                <a:lnTo>
                  <a:pt x="208" y="168"/>
                </a:lnTo>
                <a:lnTo>
                  <a:pt x="40" y="0"/>
                </a:lnTo>
                <a:lnTo>
                  <a:pt x="0" y="40"/>
                </a:lnTo>
                <a:lnTo>
                  <a:pt x="128" y="168"/>
                </a:lnTo>
                <a:lnTo>
                  <a:pt x="0" y="296"/>
                </a:lnTo>
                <a:lnTo>
                  <a:pt x="40" y="336"/>
                </a:lnTo>
                <a:close/>
              </a:path>
            </a:pathLst>
          </a:custGeom>
          <a:solidFill>
            <a:schemeClr val="bg1"/>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srgbClr val="1A1A1A"/>
              </a:solidFill>
              <a:effectLst/>
              <a:uLnTx/>
              <a:uFillTx/>
              <a:latin typeface="Segoe UI"/>
              <a:ea typeface="+mn-ea"/>
              <a:cs typeface="+mn-cs"/>
            </a:endParaRPr>
          </a:p>
        </p:txBody>
      </p:sp>
      <p:sp>
        <p:nvSpPr>
          <p:cNvPr id="4" name="Freeform 5">
            <a:extLst>
              <a:ext uri="{FF2B5EF4-FFF2-40B4-BE49-F238E27FC236}">
                <a16:creationId xmlns:a16="http://schemas.microsoft.com/office/drawing/2014/main" id="{3AE4D58D-A7B3-E18C-33B8-264B45776799}"/>
              </a:ext>
              <a:ext uri="{C183D7F6-B498-43B3-948B-1728B52AA6E4}">
                <adec:decorative xmlns:adec="http://schemas.microsoft.com/office/drawing/2017/decorative" val="1"/>
              </a:ext>
            </a:extLst>
          </p:cNvPr>
          <p:cNvSpPr>
            <a:spLocks/>
          </p:cNvSpPr>
          <p:nvPr/>
        </p:nvSpPr>
        <p:spPr bwMode="auto">
          <a:xfrm>
            <a:off x="6491863" y="5244140"/>
            <a:ext cx="263224" cy="424554"/>
          </a:xfrm>
          <a:custGeom>
            <a:avLst/>
            <a:gdLst>
              <a:gd name="T0" fmla="*/ 40 w 208"/>
              <a:gd name="T1" fmla="*/ 336 h 336"/>
              <a:gd name="T2" fmla="*/ 40 w 208"/>
              <a:gd name="T3" fmla="*/ 336 h 336"/>
              <a:gd name="T4" fmla="*/ 208 w 208"/>
              <a:gd name="T5" fmla="*/ 168 h 336"/>
              <a:gd name="T6" fmla="*/ 40 w 208"/>
              <a:gd name="T7" fmla="*/ 0 h 336"/>
              <a:gd name="T8" fmla="*/ 0 w 208"/>
              <a:gd name="T9" fmla="*/ 40 h 336"/>
              <a:gd name="T10" fmla="*/ 128 w 208"/>
              <a:gd name="T11" fmla="*/ 168 h 336"/>
              <a:gd name="T12" fmla="*/ 0 w 208"/>
              <a:gd name="T13" fmla="*/ 296 h 336"/>
              <a:gd name="T14" fmla="*/ 40 w 208"/>
              <a:gd name="T15" fmla="*/ 336 h 3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8" h="336">
                <a:moveTo>
                  <a:pt x="40" y="336"/>
                </a:moveTo>
                <a:lnTo>
                  <a:pt x="40" y="336"/>
                </a:lnTo>
                <a:lnTo>
                  <a:pt x="208" y="168"/>
                </a:lnTo>
                <a:lnTo>
                  <a:pt x="40" y="0"/>
                </a:lnTo>
                <a:lnTo>
                  <a:pt x="0" y="40"/>
                </a:lnTo>
                <a:lnTo>
                  <a:pt x="128" y="168"/>
                </a:lnTo>
                <a:lnTo>
                  <a:pt x="0" y="296"/>
                </a:lnTo>
                <a:lnTo>
                  <a:pt x="40" y="336"/>
                </a:lnTo>
                <a:close/>
              </a:path>
            </a:pathLst>
          </a:custGeom>
          <a:solidFill>
            <a:schemeClr val="bg1"/>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srgbClr val="1A1A1A"/>
              </a:solidFill>
              <a:effectLst/>
              <a:uLnTx/>
              <a:uFillTx/>
              <a:latin typeface="Segoe UI"/>
              <a:ea typeface="+mn-ea"/>
              <a:cs typeface="+mn-cs"/>
            </a:endParaRPr>
          </a:p>
        </p:txBody>
      </p:sp>
      <p:sp>
        <p:nvSpPr>
          <p:cNvPr id="7" name="TextBox 6">
            <a:extLst>
              <a:ext uri="{FF2B5EF4-FFF2-40B4-BE49-F238E27FC236}">
                <a16:creationId xmlns:a16="http://schemas.microsoft.com/office/drawing/2014/main" id="{C0A309C2-28DD-9EC7-EE19-8C7629BA7DC6}"/>
              </a:ext>
            </a:extLst>
          </p:cNvPr>
          <p:cNvSpPr txBox="1"/>
          <p:nvPr/>
        </p:nvSpPr>
        <p:spPr>
          <a:xfrm>
            <a:off x="6953202" y="5330140"/>
            <a:ext cx="1258934" cy="246221"/>
          </a:xfrm>
          <a:prstGeom prst="rect">
            <a:avLst/>
          </a:prstGeom>
          <a:noFill/>
        </p:spPr>
        <p:txBody>
          <a:bodyPr wrap="none" lIns="0" tIns="0" rIns="0" bIns="0" anchor="ctr">
            <a:spAutoFit/>
          </a:bodyPr>
          <a:lstStyle/>
          <a:p>
            <a:pPr marL="0" marR="0" lvl="0" indent="0" algn="l" defTabSz="914314"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51" normalizeH="0" baseline="0" noProof="0" dirty="0">
                <a:ln w="3175">
                  <a:noFill/>
                </a:ln>
                <a:effectLst/>
                <a:uLnTx/>
                <a:uFillTx/>
                <a:latin typeface="Segoe UI" panose="020B0502040204020203" pitchFamily="34" charset="0"/>
                <a:ea typeface="+mn-ea"/>
                <a:cs typeface="Segoe UI" panose="020B0502040204020203" pitchFamily="34" charset="0"/>
              </a:rPr>
              <a:t>Open program</a:t>
            </a:r>
          </a:p>
        </p:txBody>
      </p:sp>
      <p:sp>
        <p:nvSpPr>
          <p:cNvPr id="8" name="TextBox 7">
            <a:extLst>
              <a:ext uri="{FF2B5EF4-FFF2-40B4-BE49-F238E27FC236}">
                <a16:creationId xmlns:a16="http://schemas.microsoft.com/office/drawing/2014/main" id="{DC5291C1-2D9F-6265-840C-909870DF609B}"/>
              </a:ext>
            </a:extLst>
          </p:cNvPr>
          <p:cNvSpPr txBox="1"/>
          <p:nvPr/>
        </p:nvSpPr>
        <p:spPr>
          <a:xfrm>
            <a:off x="7128791" y="3286950"/>
            <a:ext cx="3982745" cy="646331"/>
          </a:xfrm>
          <a:prstGeom prst="rect">
            <a:avLst/>
          </a:prstGeom>
          <a:noFill/>
        </p:spPr>
        <p:txBody>
          <a:bodyPr wrap="square" lIns="0" tIns="0" rIns="0" bIns="0" anchor="t">
            <a:spAutoFit/>
          </a:bodyPr>
          <a:lstStyle/>
          <a:p>
            <a:pPr marL="0" marR="0" lvl="0" indent="0" algn="l" defTabSz="914314"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FFFFFF"/>
                </a:solidFill>
                <a:effectLst/>
                <a:uLnTx/>
                <a:uFillTx/>
                <a:latin typeface="Segoe UI"/>
                <a:ea typeface="+mn-ea"/>
                <a:cs typeface="+mn-cs"/>
              </a:rPr>
              <a:t>Packages available for M365 BP, MDB, Teams Essentials, Teams Phone, W365, Get Copilot Ready, and Copilot for Microsoft 365</a:t>
            </a:r>
            <a:endParaRPr kumimoji="0" lang="en-US" sz="1400" b="0" i="0" u="none" strike="noStrike" kern="1200" cap="none" spc="0" normalizeH="0" baseline="30000" noProof="0" dirty="0">
              <a:ln>
                <a:noFill/>
              </a:ln>
              <a:solidFill>
                <a:srgbClr val="FFFFFF"/>
              </a:solidFill>
              <a:effectLst/>
              <a:uLnTx/>
              <a:uFillTx/>
              <a:latin typeface="Segoe UI"/>
              <a:ea typeface="+mn-ea"/>
              <a:cs typeface="+mn-cs"/>
            </a:endParaRPr>
          </a:p>
        </p:txBody>
      </p:sp>
      <p:sp>
        <p:nvSpPr>
          <p:cNvPr id="9" name="TextBox 8">
            <a:extLst>
              <a:ext uri="{FF2B5EF4-FFF2-40B4-BE49-F238E27FC236}">
                <a16:creationId xmlns:a16="http://schemas.microsoft.com/office/drawing/2014/main" id="{24F5E2A7-9B0E-D4C9-AA13-963D7049F3AF}"/>
              </a:ext>
            </a:extLst>
          </p:cNvPr>
          <p:cNvSpPr txBox="1"/>
          <p:nvPr/>
        </p:nvSpPr>
        <p:spPr>
          <a:xfrm>
            <a:off x="9321389" y="5272633"/>
            <a:ext cx="1580669" cy="430887"/>
          </a:xfrm>
          <a:prstGeom prst="rect">
            <a:avLst/>
          </a:prstGeom>
          <a:noFill/>
        </p:spPr>
        <p:txBody>
          <a:bodyPr wrap="square" lIns="0" tIns="0" rIns="0" bIns="0">
            <a:spAutoFit/>
          </a:bodyPr>
          <a:lstStyle>
            <a:defPPr>
              <a:defRPr lang="en-US"/>
            </a:defPPr>
            <a:lvl1pPr marR="0" lvl="0" indent="0" defTabSz="914314" fontAlgn="auto">
              <a:lnSpc>
                <a:spcPct val="100000"/>
              </a:lnSpc>
              <a:spcBef>
                <a:spcPts val="0"/>
              </a:spcBef>
              <a:spcAft>
                <a:spcPts val="0"/>
              </a:spcAft>
              <a:buClrTx/>
              <a:buSzTx/>
              <a:buFontTx/>
              <a:buNone/>
              <a:tabLst/>
              <a:defRPr kumimoji="0" sz="1400" b="0" i="0" u="none" strike="noStrike" cap="none" spc="0" normalizeH="0" baseline="0">
                <a:ln>
                  <a:noFill/>
                </a:ln>
                <a:effectLst/>
                <a:uLnTx/>
                <a:uFillTx/>
              </a:defRPr>
            </a:lvl1pPr>
          </a:lstStyle>
          <a:p>
            <a:pPr marL="0" marR="0" lvl="0" indent="0" algn="l" defTabSz="914314"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effectLst/>
                <a:uLnTx/>
                <a:uFillTx/>
                <a:latin typeface="Segoe UI"/>
                <a:ea typeface="+mn-ea"/>
                <a:cs typeface="+mn-cs"/>
              </a:rPr>
              <a:t>Open to all CSPs, Co-op eligible</a:t>
            </a:r>
            <a:endParaRPr kumimoji="0" lang="en-US" sz="1400" b="0" i="0" u="none" strike="noStrike" kern="1200" cap="none" spc="0" normalizeH="0" baseline="30000" noProof="0" dirty="0">
              <a:ln>
                <a:noFill/>
              </a:ln>
              <a:effectLst/>
              <a:uLnTx/>
              <a:uFillTx/>
              <a:latin typeface="Segoe UI"/>
              <a:ea typeface="+mn-ea"/>
              <a:cs typeface="+mn-cs"/>
            </a:endParaRPr>
          </a:p>
        </p:txBody>
      </p:sp>
      <p:sp>
        <p:nvSpPr>
          <p:cNvPr id="5" name="TextBox 4">
            <a:extLst>
              <a:ext uri="{FF2B5EF4-FFF2-40B4-BE49-F238E27FC236}">
                <a16:creationId xmlns:a16="http://schemas.microsoft.com/office/drawing/2014/main" id="{87DB423D-9A50-5924-96F6-DD242B09BE47}"/>
              </a:ext>
            </a:extLst>
          </p:cNvPr>
          <p:cNvSpPr txBox="1"/>
          <p:nvPr/>
        </p:nvSpPr>
        <p:spPr>
          <a:xfrm>
            <a:off x="7128791" y="2627492"/>
            <a:ext cx="3874152" cy="430887"/>
          </a:xfrm>
          <a:prstGeom prst="rect">
            <a:avLst/>
          </a:prstGeom>
          <a:noFill/>
        </p:spPr>
        <p:txBody>
          <a:bodyPr wrap="square" lIns="0" tIns="0" rIns="0" bIns="0" anchor="t">
            <a:spAutoFit/>
          </a:bodyPr>
          <a:lstStyle/>
          <a:p>
            <a:pPr marL="0" marR="0" lvl="0" indent="0" algn="l" defTabSz="914314"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FFFFFF"/>
                </a:solidFill>
                <a:effectLst/>
                <a:uLnTx/>
                <a:uFillTx/>
                <a:latin typeface="Segoe UI"/>
                <a:ea typeface="+mn-ea"/>
                <a:cs typeface="+mn-cs"/>
              </a:rPr>
              <a:t>1:many approach intended to bring in multiple customers in one event</a:t>
            </a:r>
            <a:endParaRPr kumimoji="0" lang="en-US" sz="1400" b="0" i="0" u="none" strike="noStrike" kern="1200" cap="none" spc="0" normalizeH="0" baseline="30000" noProof="0" dirty="0">
              <a:ln>
                <a:noFill/>
              </a:ln>
              <a:solidFill>
                <a:srgbClr val="FFFFFF"/>
              </a:solidFill>
              <a:effectLst/>
              <a:uLnTx/>
              <a:uFillTx/>
              <a:latin typeface="Segoe UI"/>
              <a:ea typeface="+mn-ea"/>
              <a:cs typeface="+mn-cs"/>
            </a:endParaRPr>
          </a:p>
        </p:txBody>
      </p:sp>
      <p:sp>
        <p:nvSpPr>
          <p:cNvPr id="10" name="TextBox 9">
            <a:extLst>
              <a:ext uri="{FF2B5EF4-FFF2-40B4-BE49-F238E27FC236}">
                <a16:creationId xmlns:a16="http://schemas.microsoft.com/office/drawing/2014/main" id="{6C7135B2-9CD4-4A9E-B696-EF36D4E4BC65}"/>
              </a:ext>
            </a:extLst>
          </p:cNvPr>
          <p:cNvSpPr txBox="1"/>
          <p:nvPr/>
        </p:nvSpPr>
        <p:spPr>
          <a:xfrm>
            <a:off x="1033670" y="6265972"/>
            <a:ext cx="1943027" cy="246221"/>
          </a:xfrm>
          <a:prstGeom prst="rect">
            <a:avLst/>
          </a:prstGeom>
          <a:noFill/>
        </p:spPr>
        <p:txBody>
          <a:bodyPr wrap="square" lIns="0" tIns="0" rIns="0" bIns="0" anchor="ctr">
            <a:spAutoFit/>
          </a:bodyPr>
          <a:lstStyle/>
          <a:p>
            <a:pPr marL="0" marR="0" lvl="0" indent="0" algn="l" defTabSz="914314"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51" normalizeH="0" baseline="0" noProof="0" dirty="0">
                <a:ln w="3175">
                  <a:noFill/>
                </a:ln>
                <a:solidFill>
                  <a:srgbClr val="243A5E"/>
                </a:solidFill>
                <a:effectLst/>
                <a:uLnTx/>
                <a:uFillTx/>
                <a:latin typeface="Segoe UI" panose="020B0502040204020203" pitchFamily="34" charset="0"/>
                <a:ea typeface="+mn-ea"/>
                <a:cs typeface="Segoe UI" panose="020B0502040204020203" pitchFamily="34" charset="0"/>
              </a:rPr>
              <a:t>Aka.ms/CSPBriefings</a:t>
            </a:r>
          </a:p>
        </p:txBody>
      </p:sp>
      <p:sp>
        <p:nvSpPr>
          <p:cNvPr id="11" name="Freeform 5">
            <a:extLst>
              <a:ext uri="{FF2B5EF4-FFF2-40B4-BE49-F238E27FC236}">
                <a16:creationId xmlns:a16="http://schemas.microsoft.com/office/drawing/2014/main" id="{1852EC71-5E4B-BFA3-8719-09763405E98E}"/>
              </a:ext>
              <a:ext uri="{C183D7F6-B498-43B3-948B-1728B52AA6E4}">
                <adec:decorative xmlns:adec="http://schemas.microsoft.com/office/drawing/2017/decorative" val="1"/>
              </a:ext>
            </a:extLst>
          </p:cNvPr>
          <p:cNvSpPr>
            <a:spLocks/>
          </p:cNvSpPr>
          <p:nvPr/>
        </p:nvSpPr>
        <p:spPr bwMode="auto">
          <a:xfrm>
            <a:off x="732972" y="6234999"/>
            <a:ext cx="193667" cy="312366"/>
          </a:xfrm>
          <a:custGeom>
            <a:avLst/>
            <a:gdLst>
              <a:gd name="T0" fmla="*/ 40 w 208"/>
              <a:gd name="T1" fmla="*/ 336 h 336"/>
              <a:gd name="T2" fmla="*/ 40 w 208"/>
              <a:gd name="T3" fmla="*/ 336 h 336"/>
              <a:gd name="T4" fmla="*/ 208 w 208"/>
              <a:gd name="T5" fmla="*/ 168 h 336"/>
              <a:gd name="T6" fmla="*/ 40 w 208"/>
              <a:gd name="T7" fmla="*/ 0 h 336"/>
              <a:gd name="T8" fmla="*/ 0 w 208"/>
              <a:gd name="T9" fmla="*/ 40 h 336"/>
              <a:gd name="T10" fmla="*/ 128 w 208"/>
              <a:gd name="T11" fmla="*/ 168 h 336"/>
              <a:gd name="T12" fmla="*/ 0 w 208"/>
              <a:gd name="T13" fmla="*/ 296 h 336"/>
              <a:gd name="T14" fmla="*/ 40 w 208"/>
              <a:gd name="T15" fmla="*/ 336 h 3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8" h="336">
                <a:moveTo>
                  <a:pt x="40" y="336"/>
                </a:moveTo>
                <a:lnTo>
                  <a:pt x="40" y="336"/>
                </a:lnTo>
                <a:lnTo>
                  <a:pt x="208" y="168"/>
                </a:lnTo>
                <a:lnTo>
                  <a:pt x="40" y="0"/>
                </a:lnTo>
                <a:lnTo>
                  <a:pt x="0" y="40"/>
                </a:lnTo>
                <a:lnTo>
                  <a:pt x="128" y="168"/>
                </a:lnTo>
                <a:lnTo>
                  <a:pt x="0" y="296"/>
                </a:lnTo>
                <a:lnTo>
                  <a:pt x="40" y="336"/>
                </a:lnTo>
                <a:close/>
              </a:path>
            </a:pathLst>
          </a:custGeom>
          <a:solidFill>
            <a:srgbClr val="463668"/>
          </a:soli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srgbClr val="1A1A1A"/>
              </a:solidFill>
              <a:effectLst/>
              <a:uLnTx/>
              <a:uFillTx/>
              <a:latin typeface="Segoe UI"/>
              <a:ea typeface="+mn-ea"/>
              <a:cs typeface="+mn-cs"/>
            </a:endParaRPr>
          </a:p>
        </p:txBody>
      </p:sp>
    </p:spTree>
    <p:extLst>
      <p:ext uri="{BB962C8B-B14F-4D97-AF65-F5344CB8AC3E}">
        <p14:creationId xmlns:p14="http://schemas.microsoft.com/office/powerpoint/2010/main" val="374495029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12"/>
                                        </p:tgtEl>
                                        <p:attrNameLst>
                                          <p:attrName>style.visibility</p:attrName>
                                        </p:attrNameLst>
                                      </p:cBhvr>
                                      <p:to>
                                        <p:strVal val="visible"/>
                                      </p:to>
                                    </p:set>
                                    <p:animEffect transition="in" filter="wipe(left)">
                                      <p:cBhvr>
                                        <p:cTn id="7" dur="500"/>
                                        <p:tgtEl>
                                          <p:spTgt spid="112"/>
                                        </p:tgtEl>
                                      </p:cBhvr>
                                    </p:animEffect>
                                  </p:childTnLst>
                                </p:cTn>
                              </p:par>
                              <p:par>
                                <p:cTn id="8" presetID="10" presetClass="entr" presetSubtype="0" fill="hold" grpId="0" nodeType="withEffect">
                                  <p:stCondLst>
                                    <p:cond delay="250"/>
                                  </p:stCondLst>
                                  <p:childTnLst>
                                    <p:set>
                                      <p:cBhvr>
                                        <p:cTn id="9" dur="1" fill="hold">
                                          <p:stCondLst>
                                            <p:cond delay="0"/>
                                          </p:stCondLst>
                                        </p:cTn>
                                        <p:tgtEl>
                                          <p:spTgt spid="69"/>
                                        </p:tgtEl>
                                        <p:attrNameLst>
                                          <p:attrName>style.visibility</p:attrName>
                                        </p:attrNameLst>
                                      </p:cBhvr>
                                      <p:to>
                                        <p:strVal val="visible"/>
                                      </p:to>
                                    </p:set>
                                    <p:animEffect transition="in" filter="fade">
                                      <p:cBhvr>
                                        <p:cTn id="10" dur="500"/>
                                        <p:tgtEl>
                                          <p:spTgt spid="69"/>
                                        </p:tgtEl>
                                      </p:cBhvr>
                                    </p:animEffect>
                                  </p:childTnLst>
                                </p:cTn>
                              </p:par>
                            </p:childTnLst>
                          </p:cTn>
                        </p:par>
                        <p:par>
                          <p:cTn id="11" fill="hold">
                            <p:stCondLst>
                              <p:cond delay="750"/>
                            </p:stCondLst>
                            <p:childTnLst>
                              <p:par>
                                <p:cTn id="12" presetID="16" presetClass="entr" presetSubtype="42" fill="hold" nodeType="afterEffect">
                                  <p:stCondLst>
                                    <p:cond delay="0"/>
                                  </p:stCondLst>
                                  <p:childTnLst>
                                    <p:set>
                                      <p:cBhvr>
                                        <p:cTn id="13" dur="1" fill="hold">
                                          <p:stCondLst>
                                            <p:cond delay="0"/>
                                          </p:stCondLst>
                                        </p:cTn>
                                        <p:tgtEl>
                                          <p:spTgt spid="20"/>
                                        </p:tgtEl>
                                        <p:attrNameLst>
                                          <p:attrName>style.visibility</p:attrName>
                                        </p:attrNameLst>
                                      </p:cBhvr>
                                      <p:to>
                                        <p:strVal val="visible"/>
                                      </p:to>
                                    </p:set>
                                    <p:animEffect transition="in" filter="barn(outHorizontal)">
                                      <p:cBhvr>
                                        <p:cTn id="14" dur="500"/>
                                        <p:tgtEl>
                                          <p:spTgt spid="20"/>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116"/>
                                        </p:tgtEl>
                                        <p:attrNameLst>
                                          <p:attrName>style.visibility</p:attrName>
                                        </p:attrNameLst>
                                      </p:cBhvr>
                                      <p:to>
                                        <p:strVal val="visible"/>
                                      </p:to>
                                    </p:set>
                                    <p:animEffect transition="in" filter="fade">
                                      <p:cBhvr>
                                        <p:cTn id="17" dur="500"/>
                                        <p:tgtEl>
                                          <p:spTgt spid="116"/>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118"/>
                                        </p:tgtEl>
                                        <p:attrNameLst>
                                          <p:attrName>style.visibility</p:attrName>
                                        </p:attrNameLst>
                                      </p:cBhvr>
                                      <p:to>
                                        <p:strVal val="visible"/>
                                      </p:to>
                                    </p:set>
                                    <p:animEffect transition="in" filter="fade">
                                      <p:cBhvr>
                                        <p:cTn id="20" dur="500"/>
                                        <p:tgtEl>
                                          <p:spTgt spid="118"/>
                                        </p:tgtEl>
                                      </p:cBhvr>
                                    </p:animEffect>
                                  </p:childTnLst>
                                </p:cTn>
                              </p:par>
                            </p:childTnLst>
                          </p:cTn>
                        </p:par>
                        <p:par>
                          <p:cTn id="21" fill="hold">
                            <p:stCondLst>
                              <p:cond delay="1250"/>
                            </p:stCondLst>
                            <p:childTnLst>
                              <p:par>
                                <p:cTn id="22" presetID="22" presetClass="entr" presetSubtype="8" fill="hold" grpId="0" nodeType="afterEffect">
                                  <p:stCondLst>
                                    <p:cond delay="0"/>
                                  </p:stCondLst>
                                  <p:childTnLst>
                                    <p:set>
                                      <p:cBhvr>
                                        <p:cTn id="23" dur="1" fill="hold">
                                          <p:stCondLst>
                                            <p:cond delay="0"/>
                                          </p:stCondLst>
                                        </p:cTn>
                                        <p:tgtEl>
                                          <p:spTgt spid="130"/>
                                        </p:tgtEl>
                                        <p:attrNameLst>
                                          <p:attrName>style.visibility</p:attrName>
                                        </p:attrNameLst>
                                      </p:cBhvr>
                                      <p:to>
                                        <p:strVal val="visible"/>
                                      </p:to>
                                    </p:set>
                                    <p:animEffect transition="in" filter="wipe(left)">
                                      <p:cBhvr>
                                        <p:cTn id="24" dur="500"/>
                                        <p:tgtEl>
                                          <p:spTgt spid="130"/>
                                        </p:tgtEl>
                                      </p:cBhvr>
                                    </p:animEffect>
                                  </p:childTnLst>
                                </p:cTn>
                              </p:par>
                            </p:childTnLst>
                          </p:cTn>
                        </p:par>
                        <p:par>
                          <p:cTn id="25" fill="hold">
                            <p:stCondLst>
                              <p:cond delay="1750"/>
                            </p:stCondLst>
                            <p:childTnLst>
                              <p:par>
                                <p:cTn id="26" presetID="10" presetClass="entr" presetSubtype="0" fill="hold" grpId="0" nodeType="afterEffect">
                                  <p:stCondLst>
                                    <p:cond delay="0"/>
                                  </p:stCondLst>
                                  <p:childTnLst>
                                    <p:set>
                                      <p:cBhvr>
                                        <p:cTn id="27" dur="1" fill="hold">
                                          <p:stCondLst>
                                            <p:cond delay="0"/>
                                          </p:stCondLst>
                                        </p:cTn>
                                        <p:tgtEl>
                                          <p:spTgt spid="80"/>
                                        </p:tgtEl>
                                        <p:attrNameLst>
                                          <p:attrName>style.visibility</p:attrName>
                                        </p:attrNameLst>
                                      </p:cBhvr>
                                      <p:to>
                                        <p:strVal val="visible"/>
                                      </p:to>
                                    </p:set>
                                    <p:animEffect transition="in" filter="fade">
                                      <p:cBhvr>
                                        <p:cTn id="28" dur="500"/>
                                        <p:tgtEl>
                                          <p:spTgt spid="80"/>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82"/>
                                        </p:tgtEl>
                                        <p:attrNameLst>
                                          <p:attrName>style.visibility</p:attrName>
                                        </p:attrNameLst>
                                      </p:cBhvr>
                                      <p:to>
                                        <p:strVal val="visible"/>
                                      </p:to>
                                    </p:set>
                                    <p:animEffect transition="in" filter="fade">
                                      <p:cBhvr>
                                        <p:cTn id="31" dur="500"/>
                                        <p:tgtEl>
                                          <p:spTgt spid="82"/>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7"/>
                                        </p:tgtEl>
                                        <p:attrNameLst>
                                          <p:attrName>style.visibility</p:attrName>
                                        </p:attrNameLst>
                                      </p:cBhvr>
                                      <p:to>
                                        <p:strVal val="visible"/>
                                      </p:to>
                                    </p:set>
                                    <p:animEffect transition="in" filter="fade">
                                      <p:cBhvr>
                                        <p:cTn id="34" dur="500"/>
                                        <p:tgtEl>
                                          <p:spTgt spid="7"/>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8"/>
                                        </p:tgtEl>
                                        <p:attrNameLst>
                                          <p:attrName>style.visibility</p:attrName>
                                        </p:attrNameLst>
                                      </p:cBhvr>
                                      <p:to>
                                        <p:strVal val="visible"/>
                                      </p:to>
                                    </p:set>
                                    <p:animEffect transition="in" filter="fade">
                                      <p:cBhvr>
                                        <p:cTn id="37" dur="500"/>
                                        <p:tgtEl>
                                          <p:spTgt spid="8"/>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9"/>
                                        </p:tgtEl>
                                        <p:attrNameLst>
                                          <p:attrName>style.visibility</p:attrName>
                                        </p:attrNameLst>
                                      </p:cBhvr>
                                      <p:to>
                                        <p:strVal val="visible"/>
                                      </p:to>
                                    </p:set>
                                    <p:animEffect transition="in" filter="fade">
                                      <p:cBhvr>
                                        <p:cTn id="40" dur="500"/>
                                        <p:tgtEl>
                                          <p:spTgt spid="9"/>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5"/>
                                        </p:tgtEl>
                                        <p:attrNameLst>
                                          <p:attrName>style.visibility</p:attrName>
                                        </p:attrNameLst>
                                      </p:cBhvr>
                                      <p:to>
                                        <p:strVal val="visible"/>
                                      </p:to>
                                    </p:set>
                                    <p:animEffect transition="in" filter="fade">
                                      <p:cBhvr>
                                        <p:cTn id="43" dur="500"/>
                                        <p:tgtEl>
                                          <p:spTgt spid="5"/>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10"/>
                                        </p:tgtEl>
                                        <p:attrNameLst>
                                          <p:attrName>style.visibility</p:attrName>
                                        </p:attrNameLst>
                                      </p:cBhvr>
                                      <p:to>
                                        <p:strVal val="visible"/>
                                      </p:to>
                                    </p:set>
                                    <p:animEffect transition="in" filter="fade">
                                      <p:cBhvr>
                                        <p:cTn id="46"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0" grpId="0" animBg="1"/>
      <p:bldP spid="112" grpId="0" animBg="1"/>
      <p:bldP spid="69" grpId="0"/>
      <p:bldP spid="116" grpId="0"/>
      <p:bldP spid="118" grpId="0"/>
      <p:bldP spid="80" grpId="0"/>
      <p:bldP spid="82" grpId="0"/>
      <p:bldP spid="7" grpId="0"/>
      <p:bldP spid="8" grpId="0"/>
      <p:bldP spid="9" grpId="0"/>
      <p:bldP spid="5" grpId="0"/>
      <p:bldP spid="10"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97A8FC97-01DD-E5CE-10A0-287D03CBB3D8}"/>
              </a:ext>
            </a:extLst>
          </p:cNvPr>
          <p:cNvSpPr>
            <a:spLocks noGrp="1"/>
          </p:cNvSpPr>
          <p:nvPr>
            <p:ph type="title"/>
          </p:nvPr>
        </p:nvSpPr>
        <p:spPr>
          <a:xfrm>
            <a:off x="495300" y="509588"/>
            <a:ext cx="11201400" cy="442912"/>
          </a:xfrm>
        </p:spPr>
        <p:txBody>
          <a:bodyPr/>
          <a:lstStyle/>
          <a:p>
            <a:r>
              <a:rPr lang="en-US" dirty="0"/>
              <a:t>Drive business transformation with Copilot</a:t>
            </a:r>
          </a:p>
        </p:txBody>
      </p:sp>
      <p:sp>
        <p:nvSpPr>
          <p:cNvPr id="2" name="Rectangle: Top Corners Rounded 1">
            <a:extLst>
              <a:ext uri="{FF2B5EF4-FFF2-40B4-BE49-F238E27FC236}">
                <a16:creationId xmlns:a16="http://schemas.microsoft.com/office/drawing/2014/main" id="{5904BCD3-B94C-44E4-484D-0F4F4745309C}"/>
              </a:ext>
              <a:ext uri="{C183D7F6-B498-43B3-948B-1728B52AA6E4}">
                <adec:decorative xmlns:adec="http://schemas.microsoft.com/office/drawing/2017/decorative" val="1"/>
              </a:ext>
            </a:extLst>
          </p:cNvPr>
          <p:cNvSpPr/>
          <p:nvPr/>
        </p:nvSpPr>
        <p:spPr>
          <a:xfrm rot="16200000">
            <a:off x="11408569" y="169069"/>
            <a:ext cx="442912" cy="1123950"/>
          </a:xfrm>
          <a:prstGeom prst="round2SameRect">
            <a:avLst>
              <a:gd name="adj1" fmla="val 50000"/>
              <a:gd name="adj2" fmla="val 0"/>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Segoe Sans Text"/>
              <a:ea typeface="+mn-ea"/>
              <a:cs typeface="+mn-cs"/>
            </a:endParaRPr>
          </a:p>
        </p:txBody>
      </p:sp>
      <p:pic>
        <p:nvPicPr>
          <p:cNvPr id="11" name="!Copilot" descr="Copilot logo">
            <a:extLst>
              <a:ext uri="{FF2B5EF4-FFF2-40B4-BE49-F238E27FC236}">
                <a16:creationId xmlns:a16="http://schemas.microsoft.com/office/drawing/2014/main" id="{A19B7711-9DB3-7678-BC34-9F51192A577E}"/>
              </a:ext>
            </a:extLst>
          </p:cNvPr>
          <p:cNvPicPr>
            <a:picLocks noChangeAspect="1"/>
          </p:cNvPicPr>
          <p:nvPr/>
        </p:nvPicPr>
        <p:blipFill>
          <a:blip r:embed="rId3"/>
          <a:stretch>
            <a:fillRect/>
          </a:stretch>
        </p:blipFill>
        <p:spPr>
          <a:xfrm>
            <a:off x="11147816" y="558800"/>
            <a:ext cx="344490" cy="344488"/>
          </a:xfrm>
          <a:prstGeom prst="rect">
            <a:avLst/>
          </a:prstGeom>
          <a:noFill/>
          <a:ln>
            <a:noFill/>
            <a:headEnd type="none" w="med" len="med"/>
            <a:tailEnd type="none" w="med" len="med"/>
          </a:ln>
          <a:effectLst/>
        </p:spPr>
      </p:pic>
      <p:sp>
        <p:nvSpPr>
          <p:cNvPr id="13" name="!!Rectangle: Rounded Corners 5">
            <a:extLst>
              <a:ext uri="{FF2B5EF4-FFF2-40B4-BE49-F238E27FC236}">
                <a16:creationId xmlns:a16="http://schemas.microsoft.com/office/drawing/2014/main" id="{4B84586F-8980-4F45-E8FB-823D8B500BED}"/>
              </a:ext>
              <a:ext uri="{C183D7F6-B498-43B3-948B-1728B52AA6E4}">
                <adec:decorative xmlns:adec="http://schemas.microsoft.com/office/drawing/2017/decorative" val="1"/>
              </a:ext>
            </a:extLst>
          </p:cNvPr>
          <p:cNvSpPr>
            <a:spLocks/>
          </p:cNvSpPr>
          <p:nvPr/>
        </p:nvSpPr>
        <p:spPr>
          <a:xfrm>
            <a:off x="495300" y="1104899"/>
            <a:ext cx="11201400" cy="5181601"/>
          </a:xfrm>
          <a:prstGeom prst="roundRect">
            <a:avLst>
              <a:gd name="adj" fmla="val 2229"/>
            </a:avLst>
          </a:prstGeom>
          <a:solidFill>
            <a:schemeClr val="bg1"/>
          </a:solidFill>
          <a:ln>
            <a:noFill/>
          </a:ln>
          <a:effectLst>
            <a:outerShdw blurRad="127000" dist="127000" dir="2700000" algn="tl" rotWithShape="0">
              <a:schemeClr val="accent2">
                <a:alpha val="2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lIns="45720" r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Segoe Sans Text"/>
              <a:ea typeface="+mn-ea"/>
              <a:cs typeface="+mn-cs"/>
            </a:endParaRPr>
          </a:p>
        </p:txBody>
      </p:sp>
      <p:graphicFrame>
        <p:nvGraphicFramePr>
          <p:cNvPr id="5" name="Table 33">
            <a:extLst>
              <a:ext uri="{FF2B5EF4-FFF2-40B4-BE49-F238E27FC236}">
                <a16:creationId xmlns:a16="http://schemas.microsoft.com/office/drawing/2014/main" id="{EA247F05-97C0-42EE-9BF0-7E0F592F6DCC}"/>
              </a:ext>
            </a:extLst>
          </p:cNvPr>
          <p:cNvGraphicFramePr>
            <a:graphicFrameLocks noGrp="1"/>
          </p:cNvGraphicFramePr>
          <p:nvPr/>
        </p:nvGraphicFramePr>
        <p:xfrm>
          <a:off x="495300" y="1269999"/>
          <a:ext cx="11201400" cy="5016502"/>
        </p:xfrm>
        <a:graphic>
          <a:graphicData uri="http://schemas.openxmlformats.org/drawingml/2006/table">
            <a:tbl>
              <a:tblPr firstRow="1">
                <a:tableStyleId>{5C22544A-7EE6-4342-B048-85BDC9FD1C3A}</a:tableStyleId>
              </a:tblPr>
              <a:tblGrid>
                <a:gridCol w="2301240">
                  <a:extLst>
                    <a:ext uri="{9D8B030D-6E8A-4147-A177-3AD203B41FA5}">
                      <a16:colId xmlns:a16="http://schemas.microsoft.com/office/drawing/2014/main" val="2687341888"/>
                    </a:ext>
                  </a:extLst>
                </a:gridCol>
                <a:gridCol w="2356485">
                  <a:extLst>
                    <a:ext uri="{9D8B030D-6E8A-4147-A177-3AD203B41FA5}">
                      <a16:colId xmlns:a16="http://schemas.microsoft.com/office/drawing/2014/main" val="127325779"/>
                    </a:ext>
                  </a:extLst>
                </a:gridCol>
                <a:gridCol w="2245995">
                  <a:extLst>
                    <a:ext uri="{9D8B030D-6E8A-4147-A177-3AD203B41FA5}">
                      <a16:colId xmlns:a16="http://schemas.microsoft.com/office/drawing/2014/main" val="1010595600"/>
                    </a:ext>
                  </a:extLst>
                </a:gridCol>
                <a:gridCol w="2080260">
                  <a:extLst>
                    <a:ext uri="{9D8B030D-6E8A-4147-A177-3AD203B41FA5}">
                      <a16:colId xmlns:a16="http://schemas.microsoft.com/office/drawing/2014/main" val="637208248"/>
                    </a:ext>
                  </a:extLst>
                </a:gridCol>
                <a:gridCol w="2217420">
                  <a:extLst>
                    <a:ext uri="{9D8B030D-6E8A-4147-A177-3AD203B41FA5}">
                      <a16:colId xmlns:a16="http://schemas.microsoft.com/office/drawing/2014/main" val="1088777602"/>
                    </a:ext>
                  </a:extLst>
                </a:gridCol>
              </a:tblGrid>
              <a:tr h="346869">
                <a:tc>
                  <a:txBody>
                    <a:bodyPr/>
                    <a:lstStyle/>
                    <a:p>
                      <a:pPr marL="0" marR="0" lvl="0" indent="0" algn="ctr" defTabSz="914400" rtl="0" eaLnBrk="1" fontAlgn="auto" latinLnBrk="0" hangingPunct="1">
                        <a:lnSpc>
                          <a:spcPct val="100000"/>
                        </a:lnSpc>
                        <a:spcBef>
                          <a:spcPts val="800"/>
                        </a:spcBef>
                        <a:spcAft>
                          <a:spcPts val="0"/>
                        </a:spcAft>
                        <a:buClr>
                          <a:schemeClr val="tx1"/>
                        </a:buClr>
                        <a:buSzTx/>
                        <a:buFontTx/>
                        <a:buNone/>
                        <a:tabLst/>
                        <a:defRPr/>
                      </a:pPr>
                      <a:r>
                        <a:rPr kumimoji="0" lang="en-US" sz="1000" b="0" i="0" u="none" strike="noStrike" kern="1200" cap="none" spc="0" normalizeH="0" baseline="0" noProof="0" dirty="0">
                          <a:ln>
                            <a:noFill/>
                          </a:ln>
                          <a:solidFill>
                            <a:srgbClr val="FFFFFF"/>
                          </a:solidFill>
                          <a:effectLst/>
                          <a:uLnTx/>
                          <a:uFillTx/>
                          <a:latin typeface="+mj-lt"/>
                          <a:cs typeface="Segoe UI" pitchFamily="34" charset="0"/>
                        </a:rPr>
                        <a:t>Listen &amp; Consult</a:t>
                      </a:r>
                    </a:p>
                  </a:txBody>
                  <a:tcPr marL="0" marB="0" anchor="ctr">
                    <a:lnL w="12700" cmpd="sng">
                      <a:noFill/>
                    </a:lnL>
                    <a:lnR w="9525" cap="flat" cmpd="sng" algn="ctr">
                      <a:no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tc>
                  <a:txBody>
                    <a:bodyPr/>
                    <a:lstStyle/>
                    <a:p>
                      <a:pPr marL="0" marR="0" lvl="0" indent="0" algn="ctr" defTabSz="914367" rtl="0" eaLnBrk="1" fontAlgn="auto" latinLnBrk="0" hangingPunct="1">
                        <a:lnSpc>
                          <a:spcPct val="100000"/>
                        </a:lnSpc>
                        <a:spcBef>
                          <a:spcPts val="800"/>
                        </a:spcBef>
                        <a:spcAft>
                          <a:spcPts val="0"/>
                        </a:spcAft>
                        <a:buClr>
                          <a:schemeClr val="tx1"/>
                        </a:buClr>
                        <a:buSzPct val="100000"/>
                        <a:buFont typeface="Arial" panose="020B0604020202020204" pitchFamily="34" charset="0"/>
                        <a:buNone/>
                        <a:tabLst/>
                        <a:defRPr/>
                      </a:pPr>
                      <a:r>
                        <a:rPr kumimoji="0" lang="en-US" sz="1000" b="0" i="0" u="none" strike="noStrike" kern="1200" cap="none" spc="0" normalizeH="0" baseline="0" noProof="0">
                          <a:ln>
                            <a:noFill/>
                          </a:ln>
                          <a:solidFill>
                            <a:srgbClr val="FFFFFF"/>
                          </a:solidFill>
                          <a:effectLst/>
                          <a:uLnTx/>
                          <a:uFillTx/>
                          <a:latin typeface="+mj-lt"/>
                          <a:cs typeface="Segoe UI" pitchFamily="34" charset="0"/>
                        </a:rPr>
                        <a:t>Inspire &amp; Design</a:t>
                      </a:r>
                    </a:p>
                  </a:txBody>
                  <a:tcPr marL="0" marB="0" anchor="ctr">
                    <a:lnL w="9525" cap="flat" cmpd="sng" algn="ctr">
                      <a:noFill/>
                      <a:prstDash val="solid"/>
                      <a:round/>
                      <a:headEnd type="none" w="med" len="med"/>
                      <a:tailEnd type="none" w="med" len="med"/>
                    </a:lnL>
                    <a:lnR w="9525" cap="flat" cmpd="sng" algn="ctr">
                      <a:no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tc>
                  <a:txBody>
                    <a:bodyPr/>
                    <a:lstStyle/>
                    <a:p>
                      <a:pPr marL="0" marR="0" lvl="0" indent="-271780" algn="ctr" defTabSz="914367" rtl="0" eaLnBrk="1" fontAlgn="auto" latinLnBrk="0" hangingPunct="1">
                        <a:lnSpc>
                          <a:spcPct val="100000"/>
                        </a:lnSpc>
                        <a:spcBef>
                          <a:spcPts val="600"/>
                        </a:spcBef>
                        <a:spcAft>
                          <a:spcPts val="0"/>
                        </a:spcAft>
                        <a:buClr>
                          <a:schemeClr val="tx1"/>
                        </a:buClr>
                        <a:buSzPct val="100000"/>
                        <a:buFont typeface="Arial" panose="020B0604020202020204" pitchFamily="34" charset="0"/>
                        <a:buNone/>
                        <a:tabLst/>
                        <a:defRPr/>
                      </a:pPr>
                      <a:r>
                        <a:rPr kumimoji="0" lang="en-US" sz="1000" b="0" i="0" u="none" strike="noStrike" kern="1200" cap="none" spc="0" normalizeH="0" baseline="0" noProof="0">
                          <a:ln>
                            <a:noFill/>
                          </a:ln>
                          <a:solidFill>
                            <a:srgbClr val="FFFFFF"/>
                          </a:solidFill>
                          <a:effectLst/>
                          <a:uLnTx/>
                          <a:uFillTx/>
                          <a:latin typeface="+mj-lt"/>
                          <a:cs typeface="Segoe UI" pitchFamily="34" charset="0"/>
                        </a:rPr>
                        <a:t>Empower &amp; Achieve</a:t>
                      </a:r>
                    </a:p>
                  </a:txBody>
                  <a:tcPr marL="0" marR="45720" marB="0" anchor="ctr">
                    <a:lnL w="9525" cap="flat" cmpd="sng" algn="ctr">
                      <a:noFill/>
                      <a:prstDash val="solid"/>
                      <a:round/>
                      <a:headEnd type="none" w="med" len="med"/>
                      <a:tailEnd type="none" w="med" len="med"/>
                    </a:lnL>
                    <a:lnR w="9525" cap="flat" cmpd="sng" algn="ctr">
                      <a:no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tc>
                  <a:txBody>
                    <a:bodyPr/>
                    <a:lstStyle/>
                    <a:p>
                      <a:pPr marL="0" marR="0" lvl="0" indent="0" algn="ctr" defTabSz="914367" rtl="0" eaLnBrk="1" fontAlgn="auto" latinLnBrk="0" hangingPunct="1">
                        <a:lnSpc>
                          <a:spcPct val="100000"/>
                        </a:lnSpc>
                        <a:spcBef>
                          <a:spcPts val="800"/>
                        </a:spcBef>
                        <a:spcAft>
                          <a:spcPts val="0"/>
                        </a:spcAft>
                        <a:buClr>
                          <a:schemeClr val="tx1"/>
                        </a:buClr>
                        <a:buSzPct val="100000"/>
                        <a:buFont typeface="Arial" panose="020B0604020202020204" pitchFamily="34" charset="0"/>
                        <a:buNone/>
                        <a:tabLst/>
                        <a:defRPr/>
                      </a:pPr>
                      <a:r>
                        <a:rPr kumimoji="0" lang="en-US" sz="1000" b="0" i="0" u="none" strike="noStrike" kern="1200" cap="none" spc="0" normalizeH="0" baseline="0" noProof="0">
                          <a:ln>
                            <a:noFill/>
                          </a:ln>
                          <a:solidFill>
                            <a:srgbClr val="FFFFFF"/>
                          </a:solidFill>
                          <a:effectLst/>
                          <a:uLnTx/>
                          <a:uFillTx/>
                          <a:latin typeface="+mj-lt"/>
                          <a:cs typeface="Segoe UI" pitchFamily="34" charset="0"/>
                        </a:rPr>
                        <a:t>Realize Value</a:t>
                      </a:r>
                    </a:p>
                  </a:txBody>
                  <a:tcPr marL="0" marB="0" anchor="ctr">
                    <a:lnL w="9525" cap="flat" cmpd="sng" algn="ctr">
                      <a:noFill/>
                      <a:prstDash val="solid"/>
                      <a:round/>
                      <a:headEnd type="none" w="med" len="med"/>
                      <a:tailEnd type="none" w="med" len="med"/>
                    </a:lnL>
                    <a:lnR w="9525" cap="flat" cmpd="sng" algn="ctr">
                      <a:no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tc>
                  <a:txBody>
                    <a:bodyPr/>
                    <a:lstStyle/>
                    <a:p>
                      <a:pPr marL="0" marR="0" lvl="0" indent="-88900" algn="ctr" defTabSz="914367" rtl="0" eaLnBrk="1" fontAlgn="auto" latinLnBrk="0" hangingPunct="1">
                        <a:lnSpc>
                          <a:spcPct val="100000"/>
                        </a:lnSpc>
                        <a:spcBef>
                          <a:spcPts val="600"/>
                        </a:spcBef>
                        <a:spcAft>
                          <a:spcPts val="0"/>
                        </a:spcAft>
                        <a:buClr>
                          <a:schemeClr val="tx1"/>
                        </a:buClr>
                        <a:buSzPct val="100000"/>
                        <a:buFont typeface="Arial" panose="020B0604020202020204" pitchFamily="34" charset="0"/>
                        <a:buNone/>
                        <a:tabLst/>
                        <a:defRPr/>
                      </a:pPr>
                      <a:r>
                        <a:rPr kumimoji="0" lang="en-US" sz="1000" b="0" i="0" u="none" strike="noStrike" kern="1200" cap="none" spc="0" normalizeH="0" baseline="0" noProof="0">
                          <a:ln>
                            <a:noFill/>
                          </a:ln>
                          <a:solidFill>
                            <a:srgbClr val="FFFFFF"/>
                          </a:solidFill>
                          <a:effectLst/>
                          <a:uLnTx/>
                          <a:uFillTx/>
                          <a:latin typeface="+mj-lt"/>
                          <a:cs typeface="Segoe UI" pitchFamily="34" charset="0"/>
                        </a:rPr>
                        <a:t>Manage &amp; Optimize</a:t>
                      </a:r>
                    </a:p>
                  </a:txBody>
                  <a:tcPr marL="0" marB="0" anchor="ctr">
                    <a:lnL w="9525" cap="flat" cmpd="sng" algn="ctr">
                      <a:no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2719265070"/>
                  </a:ext>
                </a:extLst>
              </a:tr>
              <a:tr h="509546">
                <a:tc>
                  <a:txBody>
                    <a:bodyPr/>
                    <a:lstStyle/>
                    <a:p>
                      <a:pPr algn="ctr">
                        <a:spcBef>
                          <a:spcPts val="800"/>
                        </a:spcBef>
                        <a:buClr>
                          <a:schemeClr val="tx1"/>
                        </a:buClr>
                      </a:pPr>
                      <a:r>
                        <a:rPr lang="en-US" sz="1100" b="0">
                          <a:solidFill>
                            <a:schemeClr val="accent2">
                              <a:lumMod val="75000"/>
                            </a:schemeClr>
                          </a:solidFill>
                          <a:latin typeface="+mj-lt"/>
                        </a:rPr>
                        <a:t>Introduce the </a:t>
                      </a:r>
                      <a:br>
                        <a:rPr lang="en-US" sz="1100" b="0">
                          <a:solidFill>
                            <a:schemeClr val="accent2">
                              <a:lumMod val="75000"/>
                            </a:schemeClr>
                          </a:solidFill>
                          <a:latin typeface="+mj-lt"/>
                        </a:rPr>
                      </a:br>
                      <a:r>
                        <a:rPr lang="en-US" sz="1100" b="0">
                          <a:solidFill>
                            <a:schemeClr val="accent2">
                              <a:lumMod val="75000"/>
                            </a:schemeClr>
                          </a:solidFill>
                          <a:latin typeface="+mj-lt"/>
                        </a:rPr>
                        <a:t>AI opportunity</a:t>
                      </a:r>
                    </a:p>
                  </a:txBody>
                  <a:tcPr anchor="ctr">
                    <a:lnL w="12700" cmpd="sng">
                      <a:noFill/>
                    </a:lnL>
                    <a:lnR w="9525" cap="flat" cmpd="sng" algn="ctr">
                      <a:no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chemeClr val="bg1">
                        <a:lumMod val="95000"/>
                      </a:schemeClr>
                    </a:solidFill>
                  </a:tcPr>
                </a:tc>
                <a:tc>
                  <a:txBody>
                    <a:bodyPr/>
                    <a:lstStyle/>
                    <a:p>
                      <a:pPr marL="0" marR="0" lvl="0" indent="0" algn="ctr" defTabSz="914367" rtl="0" eaLnBrk="1" fontAlgn="auto" latinLnBrk="0" hangingPunct="1">
                        <a:lnSpc>
                          <a:spcPct val="100000"/>
                        </a:lnSpc>
                        <a:spcBef>
                          <a:spcPts val="800"/>
                        </a:spcBef>
                        <a:spcAft>
                          <a:spcPts val="0"/>
                        </a:spcAft>
                        <a:buClr>
                          <a:schemeClr val="tx1"/>
                        </a:buClr>
                        <a:buSzPct val="100000"/>
                        <a:buFont typeface="Arial" panose="020B0604020202020204" pitchFamily="34" charset="0"/>
                        <a:buNone/>
                        <a:tabLst/>
                        <a:defRPr/>
                      </a:pPr>
                      <a:r>
                        <a:rPr kumimoji="0" lang="en-US" sz="1100" b="0" i="0" u="none" strike="noStrike" kern="1200" cap="none" spc="0" normalizeH="0" baseline="0" noProof="0">
                          <a:ln>
                            <a:noFill/>
                          </a:ln>
                          <a:solidFill>
                            <a:schemeClr val="accent2">
                              <a:lumMod val="75000"/>
                            </a:schemeClr>
                          </a:solidFill>
                          <a:effectLst/>
                          <a:uLnTx/>
                          <a:uFillTx/>
                          <a:latin typeface="+mj-lt"/>
                          <a:ea typeface="+mn-ea"/>
                          <a:cs typeface="Segoe UI Semibold"/>
                        </a:rPr>
                        <a:t>Secure initial </a:t>
                      </a:r>
                      <a:br>
                        <a:rPr kumimoji="0" lang="en-US" sz="1100" b="0" i="0" u="none" strike="noStrike" kern="1200" cap="none" spc="0" normalizeH="0" baseline="0" noProof="0">
                          <a:ln>
                            <a:noFill/>
                          </a:ln>
                          <a:solidFill>
                            <a:schemeClr val="accent2">
                              <a:lumMod val="75000"/>
                            </a:schemeClr>
                          </a:solidFill>
                          <a:effectLst/>
                          <a:uLnTx/>
                          <a:uFillTx/>
                          <a:latin typeface="+mj-lt"/>
                          <a:ea typeface="+mn-ea"/>
                          <a:cs typeface="Segoe UI Semibold"/>
                        </a:rPr>
                      </a:br>
                      <a:r>
                        <a:rPr kumimoji="0" lang="en-US" sz="1100" b="0" i="0" u="none" strike="noStrike" kern="1200" cap="none" spc="0" normalizeH="0" baseline="0" noProof="0">
                          <a:ln>
                            <a:noFill/>
                          </a:ln>
                          <a:solidFill>
                            <a:schemeClr val="accent2">
                              <a:lumMod val="75000"/>
                            </a:schemeClr>
                          </a:solidFill>
                          <a:effectLst/>
                          <a:uLnTx/>
                          <a:uFillTx/>
                          <a:latin typeface="+mj-lt"/>
                          <a:ea typeface="+mn-ea"/>
                          <a:cs typeface="Segoe UI Semibold"/>
                        </a:rPr>
                        <a:t>pilot-sized purchase</a:t>
                      </a:r>
                    </a:p>
                  </a:txBody>
                  <a:tcPr anchor="ctr">
                    <a:lnL w="9525" cap="flat" cmpd="sng" algn="ctr">
                      <a:noFill/>
                      <a:prstDash val="solid"/>
                      <a:round/>
                      <a:headEnd type="none" w="med" len="med"/>
                      <a:tailEnd type="none" w="med" len="med"/>
                    </a:lnL>
                    <a:lnR w="9525" cap="flat" cmpd="sng" algn="ctr">
                      <a:no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chemeClr val="bg1">
                        <a:lumMod val="95000"/>
                      </a:schemeClr>
                    </a:solidFill>
                  </a:tcPr>
                </a:tc>
                <a:tc>
                  <a:txBody>
                    <a:bodyPr/>
                    <a:lstStyle/>
                    <a:p>
                      <a:pPr marL="0" marR="0" lvl="0" indent="-271780" algn="ctr" defTabSz="914367" rtl="0" eaLnBrk="1" fontAlgn="auto" latinLnBrk="0" hangingPunct="1">
                        <a:lnSpc>
                          <a:spcPct val="100000"/>
                        </a:lnSpc>
                        <a:spcBef>
                          <a:spcPts val="600"/>
                        </a:spcBef>
                        <a:spcAft>
                          <a:spcPts val="0"/>
                        </a:spcAft>
                        <a:buClr>
                          <a:schemeClr val="tx1"/>
                        </a:buClr>
                        <a:buSzPct val="100000"/>
                        <a:buFont typeface="Arial" panose="020B0604020202020204" pitchFamily="34" charset="0"/>
                        <a:buNone/>
                        <a:tabLst/>
                        <a:defRPr/>
                      </a:pPr>
                      <a:r>
                        <a:rPr kumimoji="0" lang="en-US" sz="1100" b="0" i="0" u="none" strike="noStrike" kern="1200" cap="none" spc="0" normalizeH="0" baseline="0" noProof="0">
                          <a:ln>
                            <a:noFill/>
                          </a:ln>
                          <a:solidFill>
                            <a:schemeClr val="accent2">
                              <a:lumMod val="75000"/>
                            </a:schemeClr>
                          </a:solidFill>
                          <a:effectLst/>
                          <a:uLnTx/>
                          <a:uFillTx/>
                          <a:latin typeface="+mj-lt"/>
                          <a:ea typeface="+mn-ea"/>
                          <a:cs typeface="+mn-cs"/>
                        </a:rPr>
                        <a:t>Sell licenses and </a:t>
                      </a:r>
                      <a:br>
                        <a:rPr kumimoji="0" lang="en-US" sz="1100" b="0" i="0" u="none" strike="noStrike" kern="1200" cap="none" spc="0" normalizeH="0" baseline="0" noProof="0">
                          <a:ln>
                            <a:noFill/>
                          </a:ln>
                          <a:solidFill>
                            <a:schemeClr val="accent2">
                              <a:lumMod val="75000"/>
                            </a:schemeClr>
                          </a:solidFill>
                          <a:effectLst/>
                          <a:uLnTx/>
                          <a:uFillTx/>
                          <a:latin typeface="+mj-lt"/>
                          <a:ea typeface="+mn-ea"/>
                          <a:cs typeface="+mn-cs"/>
                        </a:rPr>
                      </a:br>
                      <a:r>
                        <a:rPr kumimoji="0" lang="en-US" sz="1100" b="0" i="0" u="none" strike="noStrike" kern="1200" cap="none" spc="0" normalizeH="0" baseline="0" noProof="0">
                          <a:ln>
                            <a:noFill/>
                          </a:ln>
                          <a:solidFill>
                            <a:schemeClr val="accent2">
                              <a:lumMod val="75000"/>
                            </a:schemeClr>
                          </a:solidFill>
                          <a:effectLst/>
                          <a:uLnTx/>
                          <a:uFillTx/>
                          <a:latin typeface="+mj-lt"/>
                          <a:ea typeface="+mn-ea"/>
                          <a:cs typeface="+mn-cs"/>
                        </a:rPr>
                        <a:t>create adoption plan</a:t>
                      </a:r>
                    </a:p>
                  </a:txBody>
                  <a:tcPr anchor="ctr">
                    <a:lnL w="9525" cap="flat" cmpd="sng" algn="ctr">
                      <a:noFill/>
                      <a:prstDash val="solid"/>
                      <a:round/>
                      <a:headEnd type="none" w="med" len="med"/>
                      <a:tailEnd type="none" w="med" len="med"/>
                    </a:lnL>
                    <a:lnR w="9525" cap="flat" cmpd="sng" algn="ctr">
                      <a:no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chemeClr val="bg1">
                        <a:lumMod val="95000"/>
                      </a:schemeClr>
                    </a:solidFill>
                  </a:tcPr>
                </a:tc>
                <a:tc>
                  <a:txBody>
                    <a:bodyPr/>
                    <a:lstStyle/>
                    <a:p>
                      <a:pPr marL="0" marR="0" lvl="0" indent="0" algn="ctr" defTabSz="914367" rtl="0" eaLnBrk="1" fontAlgn="auto" latinLnBrk="0" hangingPunct="1">
                        <a:lnSpc>
                          <a:spcPct val="100000"/>
                        </a:lnSpc>
                        <a:spcBef>
                          <a:spcPts val="800"/>
                        </a:spcBef>
                        <a:spcAft>
                          <a:spcPts val="0"/>
                        </a:spcAft>
                        <a:buClr>
                          <a:schemeClr val="tx1"/>
                        </a:buClr>
                        <a:buSzPct val="100000"/>
                        <a:buFont typeface="Arial" panose="020B0604020202020204" pitchFamily="34" charset="0"/>
                        <a:buNone/>
                        <a:tabLst/>
                        <a:defRPr/>
                      </a:pPr>
                      <a:r>
                        <a:rPr lang="en-US" sz="1100">
                          <a:solidFill>
                            <a:schemeClr val="accent2">
                              <a:lumMod val="75000"/>
                            </a:schemeClr>
                          </a:solidFill>
                          <a:latin typeface="+mj-lt"/>
                        </a:rPr>
                        <a:t>Technical enablement </a:t>
                      </a:r>
                      <a:br>
                        <a:rPr lang="en-US" sz="1100">
                          <a:solidFill>
                            <a:schemeClr val="accent2">
                              <a:lumMod val="75000"/>
                            </a:schemeClr>
                          </a:solidFill>
                          <a:latin typeface="+mj-lt"/>
                        </a:rPr>
                      </a:br>
                      <a:r>
                        <a:rPr lang="en-US" sz="1100">
                          <a:solidFill>
                            <a:schemeClr val="accent2">
                              <a:lumMod val="75000"/>
                            </a:schemeClr>
                          </a:solidFill>
                          <a:latin typeface="+mj-lt"/>
                        </a:rPr>
                        <a:t>at scale</a:t>
                      </a:r>
                    </a:p>
                  </a:txBody>
                  <a:tcPr anchor="ctr">
                    <a:lnL w="9525" cap="flat" cmpd="sng" algn="ctr">
                      <a:noFill/>
                      <a:prstDash val="solid"/>
                      <a:round/>
                      <a:headEnd type="none" w="med" len="med"/>
                      <a:tailEnd type="none" w="med" len="med"/>
                    </a:lnL>
                    <a:lnR w="9525" cap="flat" cmpd="sng" algn="ctr">
                      <a:no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chemeClr val="bg1">
                        <a:lumMod val="95000"/>
                      </a:schemeClr>
                    </a:solidFill>
                  </a:tcPr>
                </a:tc>
                <a:tc>
                  <a:txBody>
                    <a:bodyPr/>
                    <a:lstStyle/>
                    <a:p>
                      <a:pPr marL="0" marR="0" lvl="0" indent="-88900" algn="ctr" defTabSz="914367" rtl="0" eaLnBrk="1" fontAlgn="auto" latinLnBrk="0" hangingPunct="1">
                        <a:lnSpc>
                          <a:spcPct val="100000"/>
                        </a:lnSpc>
                        <a:spcBef>
                          <a:spcPts val="600"/>
                        </a:spcBef>
                        <a:spcAft>
                          <a:spcPts val="0"/>
                        </a:spcAft>
                        <a:buClr>
                          <a:schemeClr val="tx1"/>
                        </a:buClr>
                        <a:buSzPct val="100000"/>
                        <a:buFont typeface="Arial" panose="020B0604020202020204" pitchFamily="34" charset="0"/>
                        <a:buNone/>
                        <a:tabLst/>
                        <a:defRPr/>
                      </a:pPr>
                      <a:r>
                        <a:rPr kumimoji="0" lang="en-US" sz="1100" b="0" i="0" u="none" strike="noStrike" kern="1200" cap="none" spc="0" normalizeH="0" baseline="0" noProof="0">
                          <a:ln>
                            <a:noFill/>
                          </a:ln>
                          <a:solidFill>
                            <a:schemeClr val="accent2">
                              <a:lumMod val="75000"/>
                            </a:schemeClr>
                          </a:solidFill>
                          <a:effectLst/>
                          <a:uLnTx/>
                          <a:uFillTx/>
                          <a:latin typeface="+mj-lt"/>
                          <a:ea typeface="+mn-ea"/>
                          <a:cs typeface="+mn-cs"/>
                        </a:rPr>
                        <a:t>License expansion</a:t>
                      </a:r>
                    </a:p>
                  </a:txBody>
                  <a:tcPr anchor="ctr">
                    <a:lnL w="9525" cap="flat" cmpd="sng" algn="ctr">
                      <a:no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chemeClr val="bg1">
                        <a:lumMod val="95000"/>
                      </a:schemeClr>
                    </a:solidFill>
                  </a:tcPr>
                </a:tc>
                <a:extLst>
                  <a:ext uri="{0D108BD9-81ED-4DB2-BD59-A6C34878D82A}">
                    <a16:rowId xmlns:a16="http://schemas.microsoft.com/office/drawing/2014/main" val="2581135541"/>
                  </a:ext>
                </a:extLst>
              </a:tr>
              <a:tr h="4160087">
                <a:tc>
                  <a:txBody>
                    <a:bodyPr/>
                    <a:lstStyle/>
                    <a:p>
                      <a:pPr marL="152400" marR="0" lvl="0" indent="-152400" algn="l" defTabSz="932742" rtl="0" eaLnBrk="1" fontAlgn="auto" latinLnBrk="0" hangingPunct="1">
                        <a:lnSpc>
                          <a:spcPct val="100000"/>
                        </a:lnSpc>
                        <a:spcBef>
                          <a:spcPts val="800"/>
                        </a:spcBef>
                        <a:spcAft>
                          <a:spcPts val="0"/>
                        </a:spcAft>
                        <a:buClr>
                          <a:schemeClr val="tx1"/>
                        </a:buClr>
                        <a:buSzPct val="100000"/>
                        <a:buFont typeface="+mj-lt"/>
                        <a:buAutoNum type="arabicPeriod"/>
                        <a:tabLst/>
                        <a:defRPr/>
                      </a:pPr>
                      <a:r>
                        <a:rPr kumimoji="0" lang="en-US" sz="900" b="0" i="0" u="none" strike="noStrike" kern="1200" cap="none" spc="0" normalizeH="0" baseline="0" noProof="0" dirty="0">
                          <a:ln>
                            <a:noFill/>
                          </a:ln>
                          <a:solidFill>
                            <a:schemeClr val="tx1"/>
                          </a:solidFill>
                          <a:effectLst/>
                          <a:uLnTx/>
                          <a:uFillTx/>
                          <a:latin typeface="+mn-lt"/>
                          <a:ea typeface="+mn-ea"/>
                          <a:cs typeface="Segoe UI Semibold"/>
                        </a:rPr>
                        <a:t>Build and launch a demand gen campaign using </a:t>
                      </a:r>
                      <a:r>
                        <a:rPr lang="en-US" sz="900" b="0" i="0" u="none" strike="noStrike" kern="1200" cap="none" spc="0" normalizeH="0" baseline="0" noProof="0" dirty="0">
                          <a:ln>
                            <a:noFill/>
                          </a:ln>
                          <a:solidFill>
                            <a:schemeClr val="accent6">
                              <a:lumMod val="75000"/>
                            </a:schemeClr>
                          </a:solidFill>
                          <a:effectLst/>
                          <a:uLnTx/>
                          <a:uFillTx/>
                          <a:latin typeface="+mn-lt"/>
                          <a:ea typeface="+mn-ea"/>
                          <a:cs typeface="+mn-cs"/>
                          <a:hlinkClick r:id="rId4">
                            <a:extLst>
                              <a:ext uri="{A12FA001-AC4F-418D-AE19-62706E023703}">
                                <ahyp:hlinkClr xmlns:ahyp="http://schemas.microsoft.com/office/drawing/2018/hyperlinkcolor" val="tx"/>
                              </a:ext>
                            </a:extLst>
                          </a:hlinkClick>
                        </a:rPr>
                        <a:t>Campaign in a Box</a:t>
                      </a:r>
                      <a:r>
                        <a:rPr lang="en-US" sz="900" b="0" i="0" u="none" strike="noStrike" kern="1200" cap="none" spc="0" normalizeH="0" baseline="0" noProof="0" dirty="0">
                          <a:ln>
                            <a:noFill/>
                          </a:ln>
                          <a:solidFill>
                            <a:schemeClr val="accent6">
                              <a:lumMod val="75000"/>
                            </a:schemeClr>
                          </a:solidFill>
                          <a:effectLst/>
                          <a:uLnTx/>
                          <a:uFillTx/>
                          <a:latin typeface="+mn-lt"/>
                          <a:ea typeface="+mn-ea"/>
                          <a:cs typeface="+mn-cs"/>
                        </a:rPr>
                        <a:t>.</a:t>
                      </a:r>
                    </a:p>
                    <a:p>
                      <a:pPr marL="150813" marR="0" lvl="0" indent="4763" algn="l" defTabSz="932742" rtl="0" eaLnBrk="1" fontAlgn="auto" latinLnBrk="0" hangingPunct="1">
                        <a:lnSpc>
                          <a:spcPct val="100000"/>
                        </a:lnSpc>
                        <a:spcBef>
                          <a:spcPts val="800"/>
                        </a:spcBef>
                        <a:spcAft>
                          <a:spcPts val="0"/>
                        </a:spcAft>
                        <a:buClr>
                          <a:schemeClr val="tx1"/>
                        </a:buClr>
                        <a:buSzPct val="100000"/>
                        <a:buFont typeface="+mj-lt"/>
                        <a:buNone/>
                        <a:tabLst/>
                        <a:defRPr/>
                      </a:pPr>
                      <a:r>
                        <a:rPr lang="en-US" sz="900" b="0" i="0" u="none" strike="noStrike" kern="1200" cap="none" spc="0" normalizeH="0" baseline="0" noProof="0" dirty="0">
                          <a:ln>
                            <a:noFill/>
                          </a:ln>
                          <a:solidFill>
                            <a:schemeClr val="tx1"/>
                          </a:solidFill>
                          <a:effectLst/>
                          <a:uLnTx/>
                          <a:uFillTx/>
                          <a:latin typeface="+mn-lt"/>
                          <a:ea typeface="+mn-ea"/>
                          <a:cs typeface="+mn-cs"/>
                        </a:rPr>
                        <a:t>OR</a:t>
                      </a:r>
                    </a:p>
                    <a:p>
                      <a:pPr marL="152400" marR="0" lvl="0" indent="-152400" algn="l" defTabSz="932742" rtl="0" eaLnBrk="1" fontAlgn="auto" latinLnBrk="0" hangingPunct="1">
                        <a:lnSpc>
                          <a:spcPct val="100000"/>
                        </a:lnSpc>
                        <a:spcBef>
                          <a:spcPts val="800"/>
                        </a:spcBef>
                        <a:spcAft>
                          <a:spcPts val="1200"/>
                        </a:spcAft>
                        <a:buClr>
                          <a:schemeClr val="tx1"/>
                        </a:buClr>
                        <a:buSzPct val="100000"/>
                        <a:buFont typeface="+mj-lt"/>
                        <a:buAutoNum type="arabicPeriod"/>
                        <a:tabLst/>
                        <a:defRPr/>
                      </a:pPr>
                      <a:r>
                        <a:rPr kumimoji="0" lang="en-US" sz="900" b="0" i="0" u="none" strike="noStrike" kern="1200" cap="none" spc="0" normalizeH="0" baseline="0" noProof="0" dirty="0">
                          <a:ln>
                            <a:noFill/>
                          </a:ln>
                          <a:solidFill>
                            <a:schemeClr val="accent6">
                              <a:lumMod val="75000"/>
                            </a:schemeClr>
                          </a:solidFill>
                          <a:effectLst/>
                          <a:uLnTx/>
                          <a:uFillTx/>
                          <a:latin typeface="+mn-lt"/>
                          <a:ea typeface="+mn-ea"/>
                          <a:cs typeface="Segoe UI Semibold"/>
                          <a:hlinkClick r:id="rId5">
                            <a:extLst>
                              <a:ext uri="{A12FA001-AC4F-418D-AE19-62706E023703}">
                                <ahyp:hlinkClr xmlns:ahyp="http://schemas.microsoft.com/office/drawing/2018/hyperlinkcolor" val="tx"/>
                              </a:ext>
                            </a:extLst>
                          </a:hlinkClick>
                        </a:rPr>
                        <a:t>Use Digital Marketing on Demand</a:t>
                      </a:r>
                      <a:r>
                        <a:rPr kumimoji="0" lang="en-US" sz="900" b="0" i="0" u="none" strike="noStrike" kern="1200" cap="none" spc="0" normalizeH="0" baseline="0" noProof="0" dirty="0">
                          <a:ln>
                            <a:noFill/>
                          </a:ln>
                          <a:solidFill>
                            <a:schemeClr val="accent4"/>
                          </a:solidFill>
                          <a:effectLst/>
                          <a:uLnTx/>
                          <a:uFillTx/>
                          <a:latin typeface="+mn-lt"/>
                          <a:ea typeface="+mn-ea"/>
                          <a:cs typeface="Segoe UI Semibold"/>
                        </a:rPr>
                        <a:t> </a:t>
                      </a:r>
                      <a:r>
                        <a:rPr kumimoji="0" lang="en-US" sz="900" b="0" i="0" u="none" strike="noStrike" kern="1200" cap="none" spc="0" normalizeH="0" baseline="0" noProof="0" dirty="0">
                          <a:ln>
                            <a:noFill/>
                          </a:ln>
                          <a:solidFill>
                            <a:schemeClr val="tx1"/>
                          </a:solidFill>
                          <a:effectLst/>
                          <a:uLnTx/>
                          <a:uFillTx/>
                          <a:latin typeface="+mn-lt"/>
                          <a:ea typeface="+mn-ea"/>
                          <a:cs typeface="Segoe UI Semibold"/>
                        </a:rPr>
                        <a:t>to automate marketing campaigns.</a:t>
                      </a:r>
                      <a:endParaRPr kumimoji="0" lang="en-US" sz="900" b="0" i="0" u="none" strike="noStrike" kern="1200" cap="none" spc="0" normalizeH="0" baseline="0" noProof="0" dirty="0">
                        <a:ln>
                          <a:noFill/>
                        </a:ln>
                        <a:solidFill>
                          <a:srgbClr val="1A1A1A"/>
                        </a:solidFill>
                        <a:effectLst/>
                        <a:uLnTx/>
                        <a:uFillTx/>
                        <a:latin typeface="+mn-lt"/>
                        <a:ea typeface="+mn-ea"/>
                        <a:cs typeface="Segoe UI Semibold"/>
                      </a:endParaRPr>
                    </a:p>
                    <a:p>
                      <a:pPr marL="152400" marR="0" lvl="0" indent="-152400" algn="l" defTabSz="932742" rtl="0" eaLnBrk="1" fontAlgn="auto" latinLnBrk="0" hangingPunct="1">
                        <a:lnSpc>
                          <a:spcPct val="100000"/>
                        </a:lnSpc>
                        <a:spcBef>
                          <a:spcPts val="800"/>
                        </a:spcBef>
                        <a:spcAft>
                          <a:spcPts val="0"/>
                        </a:spcAft>
                        <a:buClr>
                          <a:schemeClr val="tx1"/>
                        </a:buClr>
                        <a:buSzPct val="100000"/>
                        <a:buFont typeface="+mj-lt"/>
                        <a:buAutoNum type="arabicPeriod"/>
                        <a:tabLst/>
                        <a:defRPr/>
                      </a:pPr>
                      <a:r>
                        <a:rPr kumimoji="0" lang="en-US" sz="900" b="0" i="0" u="none" strike="noStrike" kern="1200" cap="none" spc="0" normalizeH="0" baseline="0" noProof="0" dirty="0">
                          <a:ln>
                            <a:noFill/>
                          </a:ln>
                          <a:solidFill>
                            <a:srgbClr val="1A1A1A"/>
                          </a:solidFill>
                          <a:effectLst/>
                          <a:uLnTx/>
                          <a:uFillTx/>
                          <a:latin typeface="+mn-lt"/>
                          <a:ea typeface="+mn-ea"/>
                          <a:cs typeface="Segoe UI Semibold"/>
                        </a:rPr>
                        <a:t>Launch a digital webinar using the </a:t>
                      </a:r>
                      <a:r>
                        <a:rPr lang="en-US" sz="900" b="0" i="0" u="sng" strike="noStrike" kern="1200" cap="none" spc="0" normalizeH="0" baseline="0" noProof="0" dirty="0">
                          <a:ln>
                            <a:noFill/>
                          </a:ln>
                          <a:solidFill>
                            <a:schemeClr val="accent6">
                              <a:lumMod val="75000"/>
                            </a:schemeClr>
                          </a:solidFill>
                          <a:effectLst/>
                          <a:uLnTx/>
                          <a:uFillTx/>
                          <a:latin typeface="+mn-lt"/>
                          <a:ea typeface="+mn-ea"/>
                          <a:cs typeface="+mn-cs"/>
                        </a:rPr>
                        <a:t>Copilot Pitch deck.</a:t>
                      </a:r>
                      <a:r>
                        <a:rPr lang="en-US" sz="900" b="0" i="0" u="none" strike="noStrike" kern="1200" cap="none" spc="0" normalizeH="0" baseline="0" noProof="0" dirty="0">
                          <a:ln>
                            <a:noFill/>
                          </a:ln>
                          <a:solidFill>
                            <a:schemeClr val="accent4"/>
                          </a:solidFill>
                          <a:effectLst/>
                          <a:uLnTx/>
                          <a:uFillTx/>
                          <a:latin typeface="+mn-lt"/>
                          <a:ea typeface="+mn-ea"/>
                          <a:cs typeface="+mn-cs"/>
                        </a:rPr>
                        <a:t> </a:t>
                      </a:r>
                      <a:r>
                        <a:rPr kumimoji="0" lang="en-US" sz="900" b="0" i="0" u="none" strike="noStrike" kern="1200" cap="none" spc="0" normalizeH="0" baseline="0" noProof="0" dirty="0">
                          <a:ln>
                            <a:noFill/>
                          </a:ln>
                          <a:solidFill>
                            <a:srgbClr val="1A1A1A"/>
                          </a:solidFill>
                          <a:effectLst/>
                          <a:uLnTx/>
                          <a:uFillTx/>
                          <a:latin typeface="+mn-lt"/>
                          <a:ea typeface="+mn-ea"/>
                          <a:cs typeface="Segoe UI Semibold"/>
                        </a:rPr>
                        <a:t>Use Cloud Ascent Copilot Cohort to identify target and invite set of customers.</a:t>
                      </a:r>
                    </a:p>
                    <a:p>
                      <a:pPr marL="152400" marR="0" lvl="0" indent="-152400" algn="l" defTabSz="932742" rtl="0" eaLnBrk="1" fontAlgn="auto" latinLnBrk="0" hangingPunct="1">
                        <a:lnSpc>
                          <a:spcPct val="100000"/>
                        </a:lnSpc>
                        <a:spcBef>
                          <a:spcPts val="800"/>
                        </a:spcBef>
                        <a:spcAft>
                          <a:spcPts val="0"/>
                        </a:spcAft>
                        <a:buClr>
                          <a:schemeClr val="tx1"/>
                        </a:buClr>
                        <a:buSzPct val="100000"/>
                        <a:buFont typeface="+mj-lt"/>
                        <a:buAutoNum type="arabicPeriod"/>
                        <a:tabLst/>
                        <a:defRPr/>
                      </a:pPr>
                      <a:r>
                        <a:rPr kumimoji="0" lang="en-US" sz="900" b="0" i="0" u="none" strike="noStrike" kern="1200" cap="none" spc="0" normalizeH="0" baseline="0" noProof="0" dirty="0">
                          <a:ln>
                            <a:noFill/>
                          </a:ln>
                          <a:solidFill>
                            <a:schemeClr val="tx1"/>
                          </a:solidFill>
                          <a:effectLst/>
                          <a:uLnTx/>
                          <a:uFillTx/>
                          <a:latin typeface="+mn-lt"/>
                          <a:ea typeface="+mn-ea"/>
                          <a:cs typeface="Segoe UI Semibold"/>
                        </a:rPr>
                        <a:t>Identify specific target accounts using </a:t>
                      </a:r>
                      <a:r>
                        <a:rPr lang="en-US" sz="900" b="0" i="0" u="none" strike="noStrike" kern="1200" cap="none" spc="0" normalizeH="0" baseline="0" noProof="0" dirty="0">
                          <a:ln>
                            <a:noFill/>
                          </a:ln>
                          <a:solidFill>
                            <a:schemeClr val="accent6">
                              <a:lumMod val="75000"/>
                            </a:schemeClr>
                          </a:solidFill>
                          <a:effectLst/>
                          <a:uLnTx/>
                          <a:uFillTx/>
                          <a:latin typeface="+mn-lt"/>
                          <a:ea typeface="+mn-ea"/>
                          <a:cs typeface="+mn-cs"/>
                          <a:hlinkClick r:id="rId6">
                            <a:extLst>
                              <a:ext uri="{A12FA001-AC4F-418D-AE19-62706E023703}">
                                <ahyp:hlinkClr xmlns:ahyp="http://schemas.microsoft.com/office/drawing/2018/hyperlinkcolor" val="tx"/>
                              </a:ext>
                            </a:extLst>
                          </a:hlinkClick>
                        </a:rPr>
                        <a:t>M365 Lighthouse</a:t>
                      </a:r>
                      <a:r>
                        <a:rPr lang="en-US" sz="900" b="0" i="0" u="none" strike="noStrike" kern="1200" cap="none" spc="0" normalizeH="0" baseline="0" noProof="0" dirty="0">
                          <a:ln>
                            <a:noFill/>
                          </a:ln>
                          <a:solidFill>
                            <a:schemeClr val="accent4"/>
                          </a:solidFill>
                          <a:effectLst/>
                          <a:uLnTx/>
                          <a:uFillTx/>
                          <a:latin typeface="+mn-lt"/>
                          <a:ea typeface="+mn-ea"/>
                          <a:cs typeface="+mn-cs"/>
                        </a:rPr>
                        <a:t>—</a:t>
                      </a:r>
                      <a:r>
                        <a:rPr lang="en-US" sz="900" b="0" i="0" u="none" strike="noStrike" kern="1200" cap="none" spc="0" normalizeH="0" baseline="0" noProof="0" dirty="0">
                          <a:ln>
                            <a:noFill/>
                          </a:ln>
                          <a:solidFill>
                            <a:schemeClr val="tx1"/>
                          </a:solidFill>
                          <a:effectLst/>
                          <a:uLnTx/>
                          <a:uFillTx/>
                          <a:latin typeface="+mn-lt"/>
                          <a:ea typeface="+mn-ea"/>
                          <a:cs typeface="+mn-cs"/>
                        </a:rPr>
                        <a:t>Copilot Insights.</a:t>
                      </a:r>
                      <a:br>
                        <a:rPr lang="en-US" sz="900" b="0" i="0" u="none" strike="noStrike" kern="1200" cap="none" spc="0" normalizeH="0" baseline="0" noProof="0" dirty="0">
                          <a:ln>
                            <a:noFill/>
                          </a:ln>
                          <a:solidFill>
                            <a:schemeClr val="tx1"/>
                          </a:solidFill>
                          <a:effectLst/>
                          <a:uLnTx/>
                          <a:uFillTx/>
                          <a:latin typeface="+mn-lt"/>
                          <a:ea typeface="+mn-ea"/>
                          <a:cs typeface="+mn-cs"/>
                        </a:rPr>
                      </a:br>
                      <a:r>
                        <a:rPr lang="en-US" sz="900" b="0" i="0" u="none" strike="noStrike" kern="1200" cap="none" spc="0" normalizeH="0" baseline="0" noProof="0" dirty="0">
                          <a:ln>
                            <a:noFill/>
                          </a:ln>
                          <a:solidFill>
                            <a:schemeClr val="tx1"/>
                          </a:solidFill>
                          <a:effectLst/>
                          <a:uLnTx/>
                          <a:uFillTx/>
                          <a:latin typeface="+mn-lt"/>
                          <a:ea typeface="+mn-ea"/>
                          <a:cs typeface="+mn-cs"/>
                        </a:rPr>
                        <a:t>(coming soon)</a:t>
                      </a:r>
                    </a:p>
                    <a:p>
                      <a:pPr marL="152400" marR="0" lvl="0" indent="-152400" algn="l" defTabSz="932742" rtl="0" eaLnBrk="1" fontAlgn="auto" latinLnBrk="0" hangingPunct="1">
                        <a:lnSpc>
                          <a:spcPct val="100000"/>
                        </a:lnSpc>
                        <a:spcBef>
                          <a:spcPts val="800"/>
                        </a:spcBef>
                        <a:spcAft>
                          <a:spcPts val="0"/>
                        </a:spcAft>
                        <a:buClr>
                          <a:schemeClr val="tx1"/>
                        </a:buClr>
                        <a:buSzPct val="100000"/>
                        <a:buFont typeface="+mj-lt"/>
                        <a:buAutoNum type="arabicPeriod"/>
                        <a:tabLst/>
                        <a:defRPr/>
                      </a:pPr>
                      <a:r>
                        <a:rPr kumimoji="0" lang="en-US" sz="900" b="0" i="0" u="none" strike="noStrike" kern="1200" cap="none" spc="0" normalizeH="0" baseline="0" noProof="0" dirty="0">
                          <a:ln>
                            <a:noFill/>
                          </a:ln>
                          <a:solidFill>
                            <a:schemeClr val="tx1"/>
                          </a:solidFill>
                          <a:effectLst/>
                          <a:uLnTx/>
                          <a:uFillTx/>
                          <a:latin typeface="+mn-lt"/>
                          <a:ea typeface="+mn-ea"/>
                          <a:cs typeface="Segoe UI Semibold"/>
                        </a:rPr>
                        <a:t>Follow up and land Copilot with customers and create demand generation using the resources below. Make sure to send to webinar attendees, also!</a:t>
                      </a:r>
                    </a:p>
                    <a:p>
                      <a:pPr marL="311150" marR="0" lvl="1" indent="-117475" algn="l" rtl="0" eaLnBrk="1" fontAlgn="auto" latinLnBrk="0" hangingPunct="1">
                        <a:lnSpc>
                          <a:spcPct val="100000"/>
                        </a:lnSpc>
                        <a:spcBef>
                          <a:spcPts val="800"/>
                        </a:spcBef>
                        <a:spcAft>
                          <a:spcPts val="0"/>
                        </a:spcAft>
                        <a:buClr>
                          <a:schemeClr val="tx1"/>
                        </a:buClr>
                        <a:buSzPct val="100000"/>
                        <a:buFont typeface="Segoe Sans Text" pitchFamily="2" charset="0"/>
                        <a:buChar char="–"/>
                      </a:pPr>
                      <a:r>
                        <a:rPr kumimoji="0" lang="en-US" sz="900" b="0" i="0" u="none" strike="noStrike" kern="1200" cap="none" spc="0" normalizeH="0" baseline="0" noProof="0" dirty="0">
                          <a:ln>
                            <a:noFill/>
                          </a:ln>
                          <a:solidFill>
                            <a:schemeClr val="accent6">
                              <a:lumMod val="75000"/>
                            </a:schemeClr>
                          </a:solidFill>
                          <a:effectLst/>
                          <a:uLnTx/>
                          <a:uFillTx/>
                          <a:latin typeface="+mn-lt"/>
                          <a:ea typeface="+mn-ea"/>
                          <a:cs typeface="+mn-cs"/>
                          <a:hlinkClick r:id="rId7">
                            <a:extLst>
                              <a:ext uri="{A12FA001-AC4F-418D-AE19-62706E023703}">
                                <ahyp:hlinkClr xmlns:ahyp="http://schemas.microsoft.com/office/drawing/2018/hyperlinkcolor" val="tx"/>
                              </a:ext>
                            </a:extLst>
                          </a:hlinkClick>
                        </a:rPr>
                        <a:t>Proactive proposal </a:t>
                      </a:r>
                      <a:endParaRPr kumimoji="0" lang="en-US" sz="900" b="0" i="0" u="none" strike="noStrike" kern="1200" cap="none" spc="0" normalizeH="0" baseline="0" noProof="0" dirty="0">
                        <a:ln>
                          <a:noFill/>
                        </a:ln>
                        <a:solidFill>
                          <a:schemeClr val="accent6">
                            <a:lumMod val="75000"/>
                          </a:schemeClr>
                        </a:solidFill>
                        <a:effectLst/>
                        <a:uLnTx/>
                        <a:uFillTx/>
                        <a:latin typeface="+mn-lt"/>
                        <a:ea typeface="+mn-ea"/>
                        <a:cs typeface="+mn-cs"/>
                      </a:endParaRPr>
                    </a:p>
                    <a:p>
                      <a:pPr marL="311150" marR="0" lvl="1" indent="-117475" algn="l" rtl="0" eaLnBrk="1" fontAlgn="auto" latinLnBrk="0" hangingPunct="1">
                        <a:lnSpc>
                          <a:spcPct val="100000"/>
                        </a:lnSpc>
                        <a:spcBef>
                          <a:spcPts val="800"/>
                        </a:spcBef>
                        <a:spcAft>
                          <a:spcPts val="0"/>
                        </a:spcAft>
                        <a:buClr>
                          <a:schemeClr val="tx1"/>
                        </a:buClr>
                        <a:buSzPct val="100000"/>
                        <a:buFont typeface="Segoe Sans Text" pitchFamily="2" charset="0"/>
                        <a:buChar char="–"/>
                      </a:pPr>
                      <a:r>
                        <a:rPr kumimoji="0" lang="en-US" sz="900" b="0" i="0" u="none" strike="noStrike" kern="1200" cap="none" spc="0" normalizeH="0" baseline="0" noProof="0" dirty="0">
                          <a:ln>
                            <a:noFill/>
                          </a:ln>
                          <a:solidFill>
                            <a:schemeClr val="accent6">
                              <a:lumMod val="75000"/>
                            </a:schemeClr>
                          </a:solidFill>
                          <a:effectLst/>
                          <a:uLnTx/>
                          <a:uFillTx/>
                          <a:latin typeface="+mn-lt"/>
                          <a:ea typeface="+mn-ea"/>
                          <a:cs typeface="+mn-cs"/>
                          <a:hlinkClick r:id="rId8">
                            <a:extLst>
                              <a:ext uri="{A12FA001-AC4F-418D-AE19-62706E023703}">
                                <ahyp:hlinkClr xmlns:ahyp="http://schemas.microsoft.com/office/drawing/2018/hyperlinkcolor" val="tx"/>
                              </a:ext>
                            </a:extLst>
                          </a:hlinkClick>
                        </a:rPr>
                        <a:t>OFT</a:t>
                      </a:r>
                      <a:endParaRPr kumimoji="0" lang="en-US" sz="900" b="0" i="0" u="none" strike="noStrike" kern="1200" cap="none" spc="0" normalizeH="0" baseline="0" noProof="0" dirty="0">
                        <a:ln>
                          <a:noFill/>
                        </a:ln>
                        <a:solidFill>
                          <a:schemeClr val="accent6">
                            <a:lumMod val="75000"/>
                          </a:schemeClr>
                        </a:solidFill>
                        <a:effectLst/>
                        <a:uLnTx/>
                        <a:uFillTx/>
                        <a:latin typeface="+mn-lt"/>
                        <a:ea typeface="+mn-ea"/>
                        <a:cs typeface="+mn-cs"/>
                      </a:endParaRPr>
                    </a:p>
                    <a:p>
                      <a:pPr marL="311150" marR="0" lvl="1" indent="-117475" algn="l" rtl="0" eaLnBrk="1" fontAlgn="auto" latinLnBrk="0" hangingPunct="1">
                        <a:lnSpc>
                          <a:spcPct val="100000"/>
                        </a:lnSpc>
                        <a:spcBef>
                          <a:spcPts val="800"/>
                        </a:spcBef>
                        <a:spcAft>
                          <a:spcPts val="0"/>
                        </a:spcAft>
                        <a:buClr>
                          <a:schemeClr val="tx1"/>
                        </a:buClr>
                        <a:buSzPct val="100000"/>
                        <a:buFont typeface="Segoe Sans Text" pitchFamily="2" charset="0"/>
                        <a:buChar char="–"/>
                      </a:pPr>
                      <a:r>
                        <a:rPr kumimoji="0" lang="en-US" sz="900" b="0" i="0" u="none" strike="noStrike" kern="1200" cap="none" spc="0" normalizeH="0" baseline="0" noProof="0" dirty="0">
                          <a:ln>
                            <a:noFill/>
                          </a:ln>
                          <a:solidFill>
                            <a:schemeClr val="accent6">
                              <a:lumMod val="75000"/>
                            </a:schemeClr>
                          </a:solidFill>
                          <a:effectLst/>
                          <a:uLnTx/>
                          <a:uFillTx/>
                          <a:latin typeface="+mn-lt"/>
                          <a:ea typeface="+mn-ea"/>
                          <a:cs typeface="+mn-cs"/>
                          <a:hlinkClick r:id="rId9">
                            <a:extLst>
                              <a:ext uri="{A12FA001-AC4F-418D-AE19-62706E023703}">
                                <ahyp:hlinkClr xmlns:ahyp="http://schemas.microsoft.com/office/drawing/2018/hyperlinkcolor" val="tx"/>
                              </a:ext>
                            </a:extLst>
                          </a:hlinkClick>
                        </a:rPr>
                        <a:t>Webinar (pitch deck)</a:t>
                      </a:r>
                      <a:endParaRPr kumimoji="0" lang="en-US" sz="900" b="0" i="0" u="none" strike="noStrike" kern="1200" cap="none" spc="0" normalizeH="0" baseline="0" noProof="0" dirty="0">
                        <a:ln>
                          <a:noFill/>
                        </a:ln>
                        <a:solidFill>
                          <a:schemeClr val="accent6">
                            <a:lumMod val="75000"/>
                          </a:schemeClr>
                        </a:solidFill>
                        <a:effectLst/>
                        <a:uLnTx/>
                        <a:uFillTx/>
                        <a:latin typeface="+mn-lt"/>
                        <a:ea typeface="+mn-ea"/>
                        <a:cs typeface="+mn-cs"/>
                      </a:endParaRPr>
                    </a:p>
                  </a:txBody>
                  <a:tcPr>
                    <a:lnL w="12700" cmpd="sng">
                      <a:noFill/>
                    </a:lnL>
                    <a:lnR w="6350" cap="flat" cmpd="sng" algn="ctr">
                      <a:solidFill>
                        <a:schemeClr val="bg1">
                          <a:lumMod val="85000"/>
                        </a:schemeClr>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tc>
                  <a:txBody>
                    <a:bodyPr/>
                    <a:lstStyle/>
                    <a:p>
                      <a:pPr marL="228600" marR="0" lvl="0" indent="-228600" algn="l" defTabSz="932742" rtl="0" eaLnBrk="1" fontAlgn="auto" latinLnBrk="0" hangingPunct="1">
                        <a:lnSpc>
                          <a:spcPct val="100000"/>
                        </a:lnSpc>
                        <a:spcBef>
                          <a:spcPts val="800"/>
                        </a:spcBef>
                        <a:spcAft>
                          <a:spcPts val="0"/>
                        </a:spcAft>
                        <a:buClr>
                          <a:srgbClr val="1A1A1A"/>
                        </a:buClr>
                        <a:buSzPct val="100000"/>
                        <a:buFont typeface="+mj-lt"/>
                        <a:buAutoNum type="arabicPeriod"/>
                        <a:tabLst/>
                        <a:defRPr/>
                      </a:pPr>
                      <a:r>
                        <a:rPr kumimoji="0" lang="en-US" sz="900" b="0" i="0" u="none" strike="noStrike" kern="1200" cap="none" spc="0" normalizeH="0" baseline="0" noProof="0" dirty="0">
                          <a:ln>
                            <a:noFill/>
                          </a:ln>
                          <a:solidFill>
                            <a:srgbClr val="1A1A1A"/>
                          </a:solidFill>
                          <a:effectLst/>
                          <a:uLnTx/>
                          <a:uFillTx/>
                          <a:latin typeface="+mn-lt"/>
                          <a:ea typeface="+mn-ea"/>
                          <a:cs typeface="Segoe UI Semibold"/>
                        </a:rPr>
                        <a:t>Identify target accounts using </a:t>
                      </a:r>
                      <a:br>
                        <a:rPr kumimoji="0" lang="en-US" sz="900" b="0" i="0" u="none" strike="noStrike" kern="1200" cap="none" spc="0" normalizeH="0" baseline="0" noProof="0" dirty="0">
                          <a:ln>
                            <a:noFill/>
                          </a:ln>
                          <a:solidFill>
                            <a:srgbClr val="1A1A1A"/>
                          </a:solidFill>
                          <a:effectLst/>
                          <a:uLnTx/>
                          <a:uFillTx/>
                          <a:latin typeface="+mn-lt"/>
                          <a:ea typeface="+mn-ea"/>
                          <a:cs typeface="Segoe UI Semibold"/>
                        </a:rPr>
                      </a:br>
                      <a:r>
                        <a:rPr kumimoji="0" lang="en-US" sz="900" b="0" i="0" u="none" strike="noStrike" kern="1200" cap="none" spc="0" normalizeH="0" baseline="0" noProof="0" dirty="0">
                          <a:ln>
                            <a:noFill/>
                          </a:ln>
                          <a:solidFill>
                            <a:schemeClr val="accent6">
                              <a:lumMod val="75000"/>
                            </a:schemeClr>
                          </a:solidFill>
                          <a:effectLst/>
                          <a:uLnTx/>
                          <a:uFillTx/>
                          <a:latin typeface="+mn-lt"/>
                          <a:ea typeface="+mn-ea"/>
                          <a:cs typeface="+mn-cs"/>
                          <a:hlinkClick r:id="rId6">
                            <a:extLst>
                              <a:ext uri="{A12FA001-AC4F-418D-AE19-62706E023703}">
                                <ahyp:hlinkClr xmlns:ahyp="http://schemas.microsoft.com/office/drawing/2018/hyperlinkcolor" val="tx"/>
                              </a:ext>
                            </a:extLst>
                          </a:hlinkClick>
                        </a:rPr>
                        <a:t>M365 Lighthouse</a:t>
                      </a:r>
                      <a:r>
                        <a:rPr kumimoji="0" lang="en-US" sz="900" b="0" i="0" u="none" strike="noStrike" kern="1200" cap="none" spc="0" normalizeH="0" baseline="0" noProof="0" dirty="0">
                          <a:ln>
                            <a:noFill/>
                          </a:ln>
                          <a:solidFill>
                            <a:schemeClr val="accent4"/>
                          </a:solidFill>
                          <a:effectLst/>
                          <a:uLnTx/>
                          <a:uFillTx/>
                          <a:latin typeface="+mn-lt"/>
                          <a:ea typeface="+mn-ea"/>
                          <a:cs typeface="+mn-cs"/>
                        </a:rPr>
                        <a:t>—</a:t>
                      </a:r>
                      <a:r>
                        <a:rPr kumimoji="0" lang="en-US" sz="900" b="0" i="0" u="none" strike="noStrike" kern="1200" cap="none" spc="0" normalizeH="0" baseline="0" noProof="0" dirty="0">
                          <a:ln>
                            <a:noFill/>
                          </a:ln>
                          <a:solidFill>
                            <a:schemeClr val="tx1"/>
                          </a:solidFill>
                          <a:effectLst/>
                          <a:uLnTx/>
                          <a:uFillTx/>
                          <a:latin typeface="+mn-lt"/>
                          <a:ea typeface="+mn-ea"/>
                          <a:cs typeface="+mn-cs"/>
                        </a:rPr>
                        <a:t>Copilot Insights. (coming soon)</a:t>
                      </a:r>
                    </a:p>
                    <a:p>
                      <a:pPr marL="152400" marR="0" lvl="0" indent="-152400" algn="l" defTabSz="932742" rtl="0" eaLnBrk="1" fontAlgn="auto" latinLnBrk="0" hangingPunct="1">
                        <a:lnSpc>
                          <a:spcPct val="100000"/>
                        </a:lnSpc>
                        <a:spcBef>
                          <a:spcPts val="800"/>
                        </a:spcBef>
                        <a:spcAft>
                          <a:spcPts val="0"/>
                        </a:spcAft>
                        <a:buClr>
                          <a:srgbClr val="1A1A1A"/>
                        </a:buClr>
                        <a:buSzPct val="100000"/>
                        <a:buFont typeface="+mj-lt"/>
                        <a:buAutoNum type="arabicPeriod"/>
                        <a:tabLst/>
                        <a:defRPr/>
                      </a:pPr>
                      <a:r>
                        <a:rPr kumimoji="0" lang="en-US" sz="900" b="0" i="0" u="none" strike="noStrike" kern="1200" cap="none" spc="0" normalizeH="0" baseline="0" noProof="0" dirty="0">
                          <a:ln>
                            <a:noFill/>
                          </a:ln>
                          <a:solidFill>
                            <a:schemeClr val="tx1"/>
                          </a:solidFill>
                          <a:effectLst/>
                          <a:uLnTx/>
                          <a:uFillTx/>
                          <a:latin typeface="+mn-lt"/>
                          <a:ea typeface="+mn-ea"/>
                          <a:cs typeface="Segoe UI Semibold"/>
                        </a:rPr>
                        <a:t>Deliver </a:t>
                      </a:r>
                      <a:r>
                        <a:rPr kumimoji="0" lang="en-US" sz="900" b="0" i="0" u="none" strike="noStrike" kern="1200" cap="none" spc="0" normalizeH="0" baseline="0" noProof="0" dirty="0">
                          <a:ln>
                            <a:noFill/>
                          </a:ln>
                          <a:solidFill>
                            <a:schemeClr val="accent6">
                              <a:lumMod val="75000"/>
                            </a:schemeClr>
                          </a:solidFill>
                          <a:effectLst/>
                          <a:uLnTx/>
                          <a:uFillTx/>
                          <a:latin typeface="+mn-lt"/>
                          <a:ea typeface="+mn-ea"/>
                          <a:cs typeface="Segoe UI Semibold"/>
                          <a:hlinkClick r:id="rId10">
                            <a:extLst>
                              <a:ext uri="{A12FA001-AC4F-418D-AE19-62706E023703}">
                                <ahyp:hlinkClr xmlns:ahyp="http://schemas.microsoft.com/office/drawing/2018/hyperlinkcolor" val="tx"/>
                              </a:ext>
                            </a:extLst>
                          </a:hlinkClick>
                        </a:rPr>
                        <a:t>Copilot Briefings </a:t>
                      </a:r>
                      <a:r>
                        <a:rPr kumimoji="0" lang="en-US" sz="900" b="0" i="0" u="none" strike="noStrike" kern="1200" cap="none" spc="0" normalizeH="0" baseline="0" noProof="0" dirty="0">
                          <a:ln>
                            <a:noFill/>
                          </a:ln>
                          <a:solidFill>
                            <a:schemeClr val="accent6">
                              <a:lumMod val="75000"/>
                            </a:schemeClr>
                          </a:solidFill>
                          <a:effectLst/>
                          <a:uLnTx/>
                          <a:uFillTx/>
                          <a:latin typeface="+mn-lt"/>
                          <a:ea typeface="+mn-ea"/>
                          <a:cs typeface="Segoe UI Semibold"/>
                        </a:rPr>
                        <a:t>(</a:t>
                      </a:r>
                      <a:r>
                        <a:rPr kumimoji="0" lang="en-US" sz="900" b="0" i="0" u="none" strike="noStrike" kern="1200" cap="none" spc="0" normalizeH="0" baseline="0" noProof="0" dirty="0">
                          <a:ln>
                            <a:noFill/>
                          </a:ln>
                          <a:solidFill>
                            <a:schemeClr val="accent6">
                              <a:lumMod val="75000"/>
                            </a:schemeClr>
                          </a:solidFill>
                          <a:effectLst/>
                          <a:uLnTx/>
                          <a:uFillTx/>
                          <a:latin typeface="+mn-lt"/>
                          <a:ea typeface="+mn-ea"/>
                          <a:cs typeface="Segoe UI Semibold"/>
                          <a:hlinkClick r:id="rId11">
                            <a:extLst>
                              <a:ext uri="{A12FA001-AC4F-418D-AE19-62706E023703}">
                                <ahyp:hlinkClr xmlns:ahyp="http://schemas.microsoft.com/office/drawing/2018/hyperlinkcolor" val="tx"/>
                              </a:ext>
                            </a:extLst>
                          </a:hlinkClick>
                        </a:rPr>
                        <a:t>co-op funded</a:t>
                      </a:r>
                      <a:r>
                        <a:rPr kumimoji="0" lang="en-US" sz="900" b="0" i="0" u="none" strike="noStrike" kern="1200" cap="none" spc="0" normalizeH="0" baseline="0" noProof="0" dirty="0">
                          <a:ln>
                            <a:noFill/>
                          </a:ln>
                          <a:solidFill>
                            <a:schemeClr val="accent6">
                              <a:lumMod val="75000"/>
                            </a:schemeClr>
                          </a:solidFill>
                          <a:effectLst/>
                          <a:uLnTx/>
                          <a:uFillTx/>
                          <a:latin typeface="+mn-lt"/>
                          <a:ea typeface="+mn-ea"/>
                          <a:cs typeface="Segoe UI Semibold"/>
                        </a:rPr>
                        <a:t>) </a:t>
                      </a:r>
                      <a:r>
                        <a:rPr kumimoji="0" lang="en-US" sz="900" b="0" i="0" u="none" strike="noStrike" kern="1200" cap="none" spc="0" normalizeH="0" baseline="0" noProof="0" dirty="0">
                          <a:ln>
                            <a:noFill/>
                          </a:ln>
                          <a:solidFill>
                            <a:schemeClr val="tx1"/>
                          </a:solidFill>
                          <a:effectLst/>
                          <a:uLnTx/>
                          <a:uFillTx/>
                          <a:latin typeface="+mn-lt"/>
                          <a:ea typeface="+mn-ea"/>
                          <a:cs typeface="Segoe UI Semibold"/>
                        </a:rPr>
                        <a:t>to high/medium propensity customers to build intent.</a:t>
                      </a:r>
                      <a:endParaRPr kumimoji="0" lang="en-US" sz="900" b="0" i="0" u="none" strike="noStrike" kern="1200" cap="none" spc="0" normalizeH="0" baseline="0" noProof="0" dirty="0">
                        <a:ln>
                          <a:noFill/>
                        </a:ln>
                        <a:solidFill>
                          <a:schemeClr val="tx1"/>
                        </a:solidFill>
                        <a:effectLst/>
                        <a:uLnTx/>
                        <a:uFillTx/>
                        <a:latin typeface="+mj-lt"/>
                        <a:ea typeface="+mn-ea"/>
                        <a:cs typeface="Segoe UI Semibold"/>
                      </a:endParaRPr>
                    </a:p>
                    <a:p>
                      <a:pPr marL="144463" marR="0" lvl="1" indent="-144463" algn="l" defTabSz="932742" rtl="0" eaLnBrk="1" fontAlgn="auto" latinLnBrk="0" hangingPunct="1">
                        <a:lnSpc>
                          <a:spcPct val="100000"/>
                        </a:lnSpc>
                        <a:spcBef>
                          <a:spcPts val="800"/>
                        </a:spcBef>
                        <a:spcAft>
                          <a:spcPts val="0"/>
                        </a:spcAft>
                        <a:buClr>
                          <a:srgbClr val="1A1A1A"/>
                        </a:buClr>
                        <a:buSzPct val="100000"/>
                        <a:buFont typeface="+mj-lt"/>
                        <a:buNone/>
                        <a:tabLst/>
                        <a:defRPr/>
                      </a:pPr>
                      <a:r>
                        <a:rPr kumimoji="0" lang="en-US" sz="900" b="0" i="0" u="none" strike="noStrike" kern="1200" cap="none" spc="0" normalizeH="0" baseline="0" noProof="0" dirty="0">
                          <a:ln>
                            <a:noFill/>
                          </a:ln>
                          <a:solidFill>
                            <a:schemeClr val="tx1"/>
                          </a:solidFill>
                          <a:effectLst/>
                          <a:uLnTx/>
                          <a:uFillTx/>
                          <a:latin typeface="+mj-lt"/>
                          <a:ea typeface="+mn-ea"/>
                          <a:cs typeface="Segoe UI Semibold"/>
                        </a:rPr>
                        <a:t>Briefings Outcomes:</a:t>
                      </a:r>
                    </a:p>
                    <a:p>
                      <a:pPr marL="222250" marR="0" lvl="1" indent="-144463" algn="l" defTabSz="932742" rtl="0" eaLnBrk="1" fontAlgn="auto" latinLnBrk="0" hangingPunct="1">
                        <a:lnSpc>
                          <a:spcPct val="100000"/>
                        </a:lnSpc>
                        <a:spcBef>
                          <a:spcPts val="800"/>
                        </a:spcBef>
                        <a:spcAft>
                          <a:spcPts val="0"/>
                        </a:spcAft>
                        <a:buClr>
                          <a:srgbClr val="1A1A1A"/>
                        </a:buClr>
                        <a:buSzPct val="100000"/>
                        <a:buFont typeface="+mj-lt"/>
                        <a:buAutoNum type="arabicPeriod"/>
                        <a:tabLst/>
                        <a:defRPr/>
                      </a:pPr>
                      <a:r>
                        <a:rPr kumimoji="0" lang="en-US" sz="900" b="0" i="0" u="none" strike="noStrike" kern="1200" cap="none" spc="0" normalizeH="0" baseline="0" noProof="0" dirty="0">
                          <a:ln>
                            <a:noFill/>
                          </a:ln>
                          <a:solidFill>
                            <a:schemeClr val="accent6">
                              <a:lumMod val="75000"/>
                            </a:schemeClr>
                          </a:solidFill>
                          <a:effectLst/>
                          <a:uLnTx/>
                          <a:uFillTx/>
                          <a:latin typeface="+mn-lt"/>
                          <a:ea typeface="+mn-ea"/>
                          <a:cs typeface="Segoe UI Semibold"/>
                          <a:hlinkClick r:id="rId9">
                            <a:extLst>
                              <a:ext uri="{A12FA001-AC4F-418D-AE19-62706E023703}">
                                <ahyp:hlinkClr xmlns:ahyp="http://schemas.microsoft.com/office/drawing/2018/hyperlinkcolor" val="tx"/>
                              </a:ext>
                            </a:extLst>
                          </a:hlinkClick>
                        </a:rPr>
                        <a:t>Land product value with customer pitch deck </a:t>
                      </a:r>
                      <a:endParaRPr kumimoji="0" lang="en-US" sz="900" b="0" i="0" u="none" strike="noStrike" kern="1200" cap="none" spc="0" normalizeH="0" baseline="0" noProof="0" dirty="0">
                        <a:ln>
                          <a:noFill/>
                        </a:ln>
                        <a:solidFill>
                          <a:schemeClr val="accent6">
                            <a:lumMod val="75000"/>
                          </a:schemeClr>
                        </a:solidFill>
                        <a:effectLst/>
                        <a:uLnTx/>
                        <a:uFillTx/>
                        <a:latin typeface="+mn-lt"/>
                        <a:ea typeface="+mn-ea"/>
                        <a:cs typeface="Segoe UI Semibold"/>
                      </a:endParaRPr>
                    </a:p>
                    <a:p>
                      <a:pPr marL="222250" marR="0" lvl="1" indent="-144463" algn="l" defTabSz="932742" rtl="0" eaLnBrk="1" fontAlgn="auto" latinLnBrk="0" hangingPunct="1">
                        <a:lnSpc>
                          <a:spcPct val="100000"/>
                        </a:lnSpc>
                        <a:spcBef>
                          <a:spcPts val="800"/>
                        </a:spcBef>
                        <a:spcAft>
                          <a:spcPts val="0"/>
                        </a:spcAft>
                        <a:buClr>
                          <a:srgbClr val="1A1A1A"/>
                        </a:buClr>
                        <a:buSzPct val="100000"/>
                        <a:buFont typeface="+mj-lt"/>
                        <a:buAutoNum type="arabicPeriod"/>
                        <a:tabLst/>
                        <a:defRPr/>
                      </a:pPr>
                      <a:r>
                        <a:rPr kumimoji="0" lang="en-US" sz="900" b="0" i="0" u="none" strike="noStrike" kern="1200" cap="none" spc="0" normalizeH="0" baseline="0" noProof="0" dirty="0">
                          <a:ln>
                            <a:noFill/>
                          </a:ln>
                          <a:solidFill>
                            <a:schemeClr val="accent6">
                              <a:lumMod val="75000"/>
                            </a:schemeClr>
                          </a:solidFill>
                          <a:effectLst/>
                          <a:uLnTx/>
                          <a:uFillTx/>
                          <a:latin typeface="+mn-lt"/>
                          <a:ea typeface="+mn-ea"/>
                          <a:cs typeface="Segoe UI Semibold"/>
                          <a:hlinkClick r:id="rId12">
                            <a:extLst>
                              <a:ext uri="{A12FA001-AC4F-418D-AE19-62706E023703}">
                                <ahyp:hlinkClr xmlns:ahyp="http://schemas.microsoft.com/office/drawing/2018/hyperlinkcolor" val="tx"/>
                              </a:ext>
                            </a:extLst>
                          </a:hlinkClick>
                        </a:rPr>
                        <a:t>Demo what’s possible in Copilot</a:t>
                      </a:r>
                      <a:r>
                        <a:rPr kumimoji="0" lang="en-US" sz="900" b="0" i="0" u="none" strike="noStrike" kern="1200" cap="none" spc="0" normalizeH="0" baseline="0" noProof="0" dirty="0">
                          <a:ln>
                            <a:noFill/>
                          </a:ln>
                          <a:solidFill>
                            <a:schemeClr val="accent4"/>
                          </a:solidFill>
                          <a:effectLst/>
                          <a:uLnTx/>
                          <a:uFillTx/>
                          <a:latin typeface="+mn-lt"/>
                          <a:ea typeface="+mn-ea"/>
                          <a:cs typeface="Segoe UI Semibold"/>
                          <a:hlinkClick r:id="rId12">
                            <a:extLst>
                              <a:ext uri="{A12FA001-AC4F-418D-AE19-62706E023703}">
                                <ahyp:hlinkClr xmlns:ahyp="http://schemas.microsoft.com/office/drawing/2018/hyperlinkcolor" val="tx"/>
                              </a:ext>
                            </a:extLst>
                          </a:hlinkClick>
                        </a:rPr>
                        <a:t> </a:t>
                      </a:r>
                      <a:endParaRPr kumimoji="0" lang="en-US" sz="900" b="0" i="0" u="none" strike="noStrike" kern="1200" cap="none" spc="0" normalizeH="0" baseline="0" noProof="0" dirty="0">
                        <a:ln>
                          <a:noFill/>
                        </a:ln>
                        <a:solidFill>
                          <a:schemeClr val="accent4"/>
                        </a:solidFill>
                        <a:effectLst/>
                        <a:uLnTx/>
                        <a:uFillTx/>
                        <a:latin typeface="+mn-lt"/>
                        <a:ea typeface="+mn-ea"/>
                        <a:cs typeface="Segoe UI Semibold"/>
                      </a:endParaRPr>
                    </a:p>
                    <a:p>
                      <a:pPr marL="222250" marR="0" lvl="1" indent="-144463" algn="l" defTabSz="932742" rtl="0" eaLnBrk="1" fontAlgn="auto" latinLnBrk="0" hangingPunct="1">
                        <a:lnSpc>
                          <a:spcPct val="100000"/>
                        </a:lnSpc>
                        <a:spcBef>
                          <a:spcPts val="800"/>
                        </a:spcBef>
                        <a:spcAft>
                          <a:spcPts val="0"/>
                        </a:spcAft>
                        <a:buClr>
                          <a:srgbClr val="1A1A1A"/>
                        </a:buClr>
                        <a:buSzPct val="100000"/>
                        <a:buFont typeface="+mj-lt"/>
                        <a:buAutoNum type="arabicPeriod"/>
                        <a:tabLst/>
                        <a:defRPr/>
                      </a:pPr>
                      <a:r>
                        <a:rPr kumimoji="0" lang="en-US" sz="900" b="0" i="0" u="none" strike="noStrike" kern="1200" cap="none" spc="0" normalizeH="0" baseline="0" noProof="0" dirty="0">
                          <a:ln>
                            <a:noFill/>
                          </a:ln>
                          <a:solidFill>
                            <a:schemeClr val="tx1"/>
                          </a:solidFill>
                          <a:effectLst/>
                          <a:uLnTx/>
                          <a:uFillTx/>
                          <a:latin typeface="+mn-lt"/>
                          <a:ea typeface="+mn-ea"/>
                          <a:cs typeface="Segoe UI Semibold"/>
                        </a:rPr>
                        <a:t>Handle any objections and answer customer questions</a:t>
                      </a:r>
                    </a:p>
                    <a:p>
                      <a:pPr marL="222250" marR="0" lvl="1" indent="-144463" algn="l" defTabSz="932742" rtl="0" eaLnBrk="1" fontAlgn="auto" latinLnBrk="0" hangingPunct="1">
                        <a:lnSpc>
                          <a:spcPct val="100000"/>
                        </a:lnSpc>
                        <a:spcBef>
                          <a:spcPts val="800"/>
                        </a:spcBef>
                        <a:spcAft>
                          <a:spcPts val="0"/>
                        </a:spcAft>
                        <a:buClr>
                          <a:srgbClr val="1A1A1A"/>
                        </a:buClr>
                        <a:buSzPct val="100000"/>
                        <a:buFont typeface="+mj-lt"/>
                        <a:buAutoNum type="arabicPeriod"/>
                        <a:tabLst/>
                        <a:defRPr/>
                      </a:pPr>
                      <a:r>
                        <a:rPr kumimoji="0" lang="en-US" sz="900" b="0" i="0" u="none" strike="noStrike" kern="1200" cap="none" spc="0" normalizeH="0" baseline="0" noProof="0" dirty="0">
                          <a:ln>
                            <a:noFill/>
                          </a:ln>
                          <a:solidFill>
                            <a:schemeClr val="tx1"/>
                          </a:solidFill>
                          <a:effectLst/>
                          <a:uLnTx/>
                          <a:uFillTx/>
                          <a:latin typeface="+mn-lt"/>
                          <a:ea typeface="+mn-ea"/>
                          <a:cs typeface="Segoe UI Semibold"/>
                        </a:rPr>
                        <a:t>Secure Pilot/POC for at least one department (or 10+ seats)</a:t>
                      </a:r>
                    </a:p>
                    <a:p>
                      <a:pPr marL="222250" marR="0" lvl="1" indent="-144463" algn="l" defTabSz="932742" rtl="0" eaLnBrk="1" fontAlgn="auto" latinLnBrk="0" hangingPunct="1">
                        <a:lnSpc>
                          <a:spcPct val="100000"/>
                        </a:lnSpc>
                        <a:spcBef>
                          <a:spcPts val="800"/>
                        </a:spcBef>
                        <a:spcAft>
                          <a:spcPts val="0"/>
                        </a:spcAft>
                        <a:buClr>
                          <a:srgbClr val="1A1A1A"/>
                        </a:buClr>
                        <a:buSzPct val="100000"/>
                        <a:buFont typeface="+mj-lt"/>
                        <a:buAutoNum type="arabicPeriod"/>
                        <a:tabLst/>
                        <a:defRPr/>
                      </a:pPr>
                      <a:r>
                        <a:rPr kumimoji="0" lang="en-US" sz="900" b="0" i="0" u="none" strike="noStrike" kern="1200" cap="none" spc="0" normalizeH="0" baseline="0" noProof="0" dirty="0">
                          <a:ln>
                            <a:noFill/>
                          </a:ln>
                          <a:solidFill>
                            <a:schemeClr val="tx1"/>
                          </a:solidFill>
                          <a:effectLst/>
                          <a:uLnTx/>
                          <a:uFillTx/>
                          <a:latin typeface="+mn-lt"/>
                          <a:ea typeface="+mn-ea"/>
                          <a:cs typeface="Segoe UI Semibold"/>
                        </a:rPr>
                        <a:t>Land plan for adoption and build </a:t>
                      </a:r>
                      <a:br>
                        <a:rPr kumimoji="0" lang="en-US" sz="900" b="0" i="0" u="none" strike="noStrike" kern="1200" cap="none" spc="0" normalizeH="0" baseline="0" noProof="0" dirty="0">
                          <a:ln>
                            <a:noFill/>
                          </a:ln>
                          <a:solidFill>
                            <a:schemeClr val="tx1"/>
                          </a:solidFill>
                          <a:effectLst/>
                          <a:uLnTx/>
                          <a:uFillTx/>
                          <a:latin typeface="+mn-lt"/>
                          <a:ea typeface="+mn-ea"/>
                          <a:cs typeface="Segoe UI Semibold"/>
                        </a:rPr>
                      </a:br>
                      <a:r>
                        <a:rPr kumimoji="0" lang="en-US" sz="900" b="0" i="0" u="none" strike="noStrike" kern="1200" cap="none" spc="0" normalizeH="0" baseline="0" noProof="0" dirty="0">
                          <a:ln>
                            <a:noFill/>
                          </a:ln>
                          <a:solidFill>
                            <a:schemeClr val="tx1"/>
                          </a:solidFill>
                          <a:effectLst/>
                          <a:uLnTx/>
                          <a:uFillTx/>
                          <a:latin typeface="+mn-lt"/>
                          <a:ea typeface="+mn-ea"/>
                          <a:cs typeface="Segoe UI Semibold"/>
                        </a:rPr>
                        <a:t>joint customer plan using the </a:t>
                      </a:r>
                      <a:r>
                        <a:rPr kumimoji="0" lang="en-US" sz="900" b="0" i="0" u="none" strike="noStrike" kern="1200" cap="none" spc="0" normalizeH="0" baseline="0" noProof="0" dirty="0">
                          <a:ln>
                            <a:noFill/>
                          </a:ln>
                          <a:solidFill>
                            <a:schemeClr val="accent6">
                              <a:lumMod val="75000"/>
                            </a:schemeClr>
                          </a:solidFill>
                          <a:effectLst/>
                          <a:uLnTx/>
                          <a:uFillTx/>
                          <a:latin typeface="+mn-lt"/>
                          <a:ea typeface="+mn-ea"/>
                          <a:cs typeface="Segoe UI Semibold"/>
                          <a:hlinkClick r:id="rId13">
                            <a:extLst>
                              <a:ext uri="{A12FA001-AC4F-418D-AE19-62706E023703}">
                                <ahyp:hlinkClr xmlns:ahyp="http://schemas.microsoft.com/office/drawing/2018/hyperlinkcolor" val="tx"/>
                              </a:ext>
                            </a:extLst>
                          </a:hlinkClick>
                        </a:rPr>
                        <a:t>Copilot Success Kit</a:t>
                      </a:r>
                      <a:endParaRPr kumimoji="0" lang="en-US" sz="900" b="0" i="0" u="none" strike="noStrike" kern="1200" cap="none" spc="0" normalizeH="0" baseline="0" noProof="0" dirty="0">
                        <a:ln>
                          <a:noFill/>
                        </a:ln>
                        <a:solidFill>
                          <a:schemeClr val="accent6">
                            <a:lumMod val="75000"/>
                          </a:schemeClr>
                        </a:solidFill>
                        <a:effectLst/>
                        <a:uLnTx/>
                        <a:uFillTx/>
                        <a:latin typeface="+mn-lt"/>
                        <a:ea typeface="+mn-ea"/>
                        <a:cs typeface="Segoe UI Semibold"/>
                      </a:endParaRPr>
                    </a:p>
                  </a:txBody>
                  <a:tcP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tc>
                  <a:txBody>
                    <a:bodyPr/>
                    <a:lstStyle/>
                    <a:p>
                      <a:pPr marL="123825" marR="0" lvl="0" indent="-123825" algn="l" defTabSz="914367" rtl="0" eaLnBrk="1" fontAlgn="auto" latinLnBrk="0" hangingPunct="1">
                        <a:lnSpc>
                          <a:spcPct val="100000"/>
                        </a:lnSpc>
                        <a:spcBef>
                          <a:spcPts val="800"/>
                        </a:spcBef>
                        <a:spcAft>
                          <a:spcPts val="0"/>
                        </a:spcAft>
                        <a:buClr>
                          <a:schemeClr val="tx1"/>
                        </a:buClr>
                        <a:buSzPct val="100000"/>
                        <a:buFont typeface="Arial" panose="020B0604020202020204" pitchFamily="34" charset="0"/>
                        <a:buChar char="•"/>
                        <a:tabLst/>
                        <a:defRPr/>
                      </a:pPr>
                      <a:r>
                        <a:rPr kumimoji="0" lang="en-US" sz="900" b="0" i="0" u="none" strike="noStrike" kern="1200" cap="none" spc="0" normalizeH="0" baseline="0" noProof="0" dirty="0">
                          <a:ln>
                            <a:noFill/>
                          </a:ln>
                          <a:solidFill>
                            <a:schemeClr val="tx1"/>
                          </a:solidFill>
                          <a:effectLst/>
                          <a:uLnTx/>
                          <a:uFillTx/>
                          <a:latin typeface="+mn-lt"/>
                          <a:ea typeface="+mn-ea"/>
                          <a:cs typeface="Segoe UI Semibold"/>
                        </a:rPr>
                        <a:t>Help customer understand Copilot business value with </a:t>
                      </a:r>
                      <a:r>
                        <a:rPr kumimoji="0" lang="en-US" sz="900" b="0" i="0" u="none" strike="noStrike" kern="1200" cap="none" spc="0" normalizeH="0" baseline="0" noProof="0" dirty="0">
                          <a:ln>
                            <a:noFill/>
                          </a:ln>
                          <a:solidFill>
                            <a:srgbClr val="902C93"/>
                          </a:solidFill>
                          <a:effectLst/>
                          <a:uLnTx/>
                          <a:uFillTx/>
                          <a:latin typeface="+mn-lt"/>
                          <a:ea typeface="+mn-ea"/>
                          <a:cs typeface="+mn-cs"/>
                          <a:hlinkClick r:id="rId14">
                            <a:extLst>
                              <a:ext uri="{A12FA001-AC4F-418D-AE19-62706E023703}">
                                <ahyp:hlinkClr xmlns:ahyp="http://schemas.microsoft.com/office/drawing/2018/hyperlinkcolor" val="tx"/>
                              </a:ext>
                            </a:extLst>
                          </a:hlinkClick>
                        </a:rPr>
                        <a:t>M365 Copilot Measuring Business Value Deck. </a:t>
                      </a:r>
                      <a:endParaRPr lang="en-US" sz="900" b="0" dirty="0">
                        <a:solidFill>
                          <a:srgbClr val="902C93"/>
                        </a:solidFill>
                        <a:latin typeface="+mn-lt"/>
                      </a:endParaRPr>
                    </a:p>
                    <a:p>
                      <a:pPr marL="123825" marR="0" lvl="0" indent="-123825" algn="l" defTabSz="914367" rtl="0" eaLnBrk="1" fontAlgn="auto" latinLnBrk="0" hangingPunct="1">
                        <a:lnSpc>
                          <a:spcPct val="100000"/>
                        </a:lnSpc>
                        <a:spcBef>
                          <a:spcPts val="800"/>
                        </a:spcBef>
                        <a:spcAft>
                          <a:spcPts val="0"/>
                        </a:spcAft>
                        <a:buClr>
                          <a:schemeClr val="tx1"/>
                        </a:buClr>
                        <a:buSzPct val="100000"/>
                        <a:buFont typeface="Arial" panose="020B0604020202020204" pitchFamily="34" charset="0"/>
                        <a:buChar char="•"/>
                        <a:tabLst/>
                        <a:defRPr/>
                      </a:pPr>
                      <a:r>
                        <a:rPr lang="en-US" sz="900" dirty="0">
                          <a:solidFill>
                            <a:srgbClr val="000000"/>
                          </a:solidFill>
                          <a:latin typeface="+mn-lt"/>
                        </a:rPr>
                        <a:t>Help customer get AI-ready </a:t>
                      </a:r>
                      <a:br>
                        <a:rPr lang="en-US" sz="900" dirty="0">
                          <a:solidFill>
                            <a:srgbClr val="000000"/>
                          </a:solidFill>
                          <a:latin typeface="+mn-lt"/>
                        </a:rPr>
                      </a:br>
                      <a:r>
                        <a:rPr lang="en-US" sz="900" dirty="0">
                          <a:solidFill>
                            <a:srgbClr val="000000"/>
                          </a:solidFill>
                          <a:latin typeface="+mn-lt"/>
                        </a:rPr>
                        <a:t>(data, pre-requisite products, security policy). Use </a:t>
                      </a:r>
                      <a:r>
                        <a:rPr lang="en-US" sz="900" dirty="0">
                          <a:solidFill>
                            <a:schemeClr val="tx1"/>
                          </a:solidFill>
                          <a:latin typeface="+mn-lt"/>
                        </a:rPr>
                        <a:t>the</a:t>
                      </a:r>
                      <a:r>
                        <a:rPr lang="en-US" sz="900" dirty="0">
                          <a:solidFill>
                            <a:schemeClr val="accent2"/>
                          </a:solidFill>
                          <a:latin typeface="+mn-lt"/>
                        </a:rPr>
                        <a:t> </a:t>
                      </a:r>
                      <a:r>
                        <a:rPr lang="en-US" sz="900" dirty="0">
                          <a:solidFill>
                            <a:srgbClr val="902C93"/>
                          </a:solidFill>
                          <a:latin typeface="+mn-lt"/>
                          <a:hlinkClick r:id="rId15">
                            <a:extLst>
                              <a:ext uri="{A12FA001-AC4F-418D-AE19-62706E023703}">
                                <ahyp:hlinkClr xmlns:ahyp="http://schemas.microsoft.com/office/drawing/2018/hyperlinkcolor" val="tx"/>
                              </a:ext>
                            </a:extLst>
                          </a:hlinkClick>
                        </a:rPr>
                        <a:t>M365 Copilot SMB Optimization Assessment</a:t>
                      </a:r>
                      <a:r>
                        <a:rPr lang="en-US" sz="900" dirty="0">
                          <a:solidFill>
                            <a:srgbClr val="902C93"/>
                          </a:solidFill>
                          <a:latin typeface="+mn-lt"/>
                        </a:rPr>
                        <a:t>,</a:t>
                      </a:r>
                      <a:r>
                        <a:rPr lang="en-US" sz="900" dirty="0">
                          <a:solidFill>
                            <a:schemeClr val="accent4"/>
                          </a:solidFill>
                          <a:latin typeface="+mn-lt"/>
                        </a:rPr>
                        <a:t> </a:t>
                      </a:r>
                      <a:r>
                        <a:rPr lang="en-US" sz="900" dirty="0">
                          <a:solidFill>
                            <a:schemeClr val="tx1"/>
                          </a:solidFill>
                          <a:latin typeface="+mn-lt"/>
                        </a:rPr>
                        <a:t>or </a:t>
                      </a:r>
                      <a:r>
                        <a:rPr lang="en-US" sz="900" dirty="0">
                          <a:solidFill>
                            <a:schemeClr val="accent6">
                              <a:lumMod val="75000"/>
                            </a:schemeClr>
                          </a:solidFill>
                          <a:latin typeface="+mn-lt"/>
                          <a:hlinkClick r:id="rId16">
                            <a:extLst>
                              <a:ext uri="{A12FA001-AC4F-418D-AE19-62706E023703}">
                                <ahyp:hlinkClr xmlns:ahyp="http://schemas.microsoft.com/office/drawing/2018/hyperlinkcolor" val="tx"/>
                              </a:ext>
                            </a:extLst>
                          </a:hlinkClick>
                        </a:rPr>
                        <a:t>web version</a:t>
                      </a:r>
                      <a:r>
                        <a:rPr lang="en-US" sz="900" dirty="0">
                          <a:solidFill>
                            <a:schemeClr val="accent2"/>
                          </a:solidFill>
                          <a:latin typeface="+mn-lt"/>
                        </a:rPr>
                        <a:t>, </a:t>
                      </a:r>
                      <a:r>
                        <a:rPr lang="en-US" sz="900" dirty="0">
                          <a:solidFill>
                            <a:schemeClr val="tx1"/>
                          </a:solidFill>
                          <a:latin typeface="+mn-lt"/>
                        </a:rPr>
                        <a:t>or </a:t>
                      </a:r>
                      <a:r>
                        <a:rPr lang="en-US" sz="900" dirty="0">
                          <a:solidFill>
                            <a:srgbClr val="000000"/>
                          </a:solidFill>
                          <a:latin typeface="+mn-lt"/>
                        </a:rPr>
                        <a:t>enable </a:t>
                      </a:r>
                      <a:r>
                        <a:rPr lang="en-US" sz="900" dirty="0">
                          <a:solidFill>
                            <a:schemeClr val="accent6">
                              <a:lumMod val="75000"/>
                            </a:schemeClr>
                          </a:solidFill>
                          <a:latin typeface="+mn-lt"/>
                          <a:hlinkClick r:id="rId17">
                            <a:extLst>
                              <a:ext uri="{A12FA001-AC4F-418D-AE19-62706E023703}">
                                <ahyp:hlinkClr xmlns:ahyp="http://schemas.microsoft.com/office/drawing/2018/hyperlinkcolor" val="tx"/>
                              </a:ext>
                            </a:extLst>
                          </a:hlinkClick>
                        </a:rPr>
                        <a:t>Restricted SharePoint Search</a:t>
                      </a:r>
                      <a:r>
                        <a:rPr lang="en-US" sz="900" dirty="0">
                          <a:solidFill>
                            <a:schemeClr val="accent6">
                              <a:lumMod val="75000"/>
                            </a:schemeClr>
                          </a:solidFill>
                          <a:latin typeface="+mn-lt"/>
                        </a:rPr>
                        <a:t>.</a:t>
                      </a:r>
                    </a:p>
                    <a:p>
                      <a:pPr marL="123825" marR="0" lvl="0" indent="-123825" algn="l" defTabSz="914367" rtl="0" eaLnBrk="1" fontAlgn="auto" latinLnBrk="0" hangingPunct="1">
                        <a:lnSpc>
                          <a:spcPct val="100000"/>
                        </a:lnSpc>
                        <a:spcBef>
                          <a:spcPts val="800"/>
                        </a:spcBef>
                        <a:spcAft>
                          <a:spcPts val="0"/>
                        </a:spcAft>
                        <a:buClr>
                          <a:schemeClr val="tx1"/>
                        </a:buClr>
                        <a:buSzPct val="100000"/>
                        <a:buFont typeface="Arial" panose="020B0604020202020204" pitchFamily="34" charset="0"/>
                        <a:buChar char="•"/>
                        <a:tabLst/>
                        <a:defRPr/>
                      </a:pPr>
                      <a:r>
                        <a:rPr kumimoji="0" lang="en-US" sz="900" b="0" i="0" u="none" strike="noStrike" kern="1200" cap="none" spc="0" normalizeH="0" baseline="0" noProof="0" dirty="0">
                          <a:ln>
                            <a:noFill/>
                          </a:ln>
                          <a:solidFill>
                            <a:schemeClr val="tx1"/>
                          </a:solidFill>
                          <a:effectLst/>
                          <a:uLnTx/>
                          <a:uFillTx/>
                          <a:latin typeface="+mn-lt"/>
                          <a:ea typeface="+mn-ea"/>
                          <a:cs typeface="Segoe UI Semibold"/>
                        </a:rPr>
                        <a:t>Deliver </a:t>
                      </a:r>
                      <a:r>
                        <a:rPr kumimoji="0" lang="en-US" sz="900" b="0" i="0" u="none" strike="noStrike" kern="1200" cap="none" spc="0" normalizeH="0" baseline="0" noProof="0" dirty="0">
                          <a:ln>
                            <a:noFill/>
                          </a:ln>
                          <a:solidFill>
                            <a:schemeClr val="tx1"/>
                          </a:solidFill>
                          <a:effectLst/>
                          <a:uLnTx/>
                          <a:uFillTx/>
                          <a:latin typeface="+mn-lt"/>
                          <a:ea typeface="+mn-ea"/>
                          <a:cs typeface="Segoe UI Semibold"/>
                          <a:hlinkClick r:id="" action="ppaction://noaction">
                            <a:extLst>
                              <a:ext uri="{A12FA001-AC4F-418D-AE19-62706E023703}">
                                <ahyp:hlinkClr xmlns:ahyp="http://schemas.microsoft.com/office/drawing/2018/hyperlinkcolor" val="tx"/>
                              </a:ext>
                            </a:extLst>
                          </a:hlinkClick>
                        </a:rPr>
                        <a:t>a pilot </a:t>
                      </a:r>
                      <a:r>
                        <a:rPr kumimoji="0" lang="en-US" sz="900" b="0" i="0" u="none" strike="noStrike" kern="1200" cap="none" spc="0" normalizeH="0" baseline="0" noProof="0" dirty="0">
                          <a:ln>
                            <a:noFill/>
                          </a:ln>
                          <a:solidFill>
                            <a:schemeClr val="tx1"/>
                          </a:solidFill>
                          <a:effectLst/>
                          <a:uLnTx/>
                          <a:uFillTx/>
                          <a:latin typeface="+mn-lt"/>
                          <a:ea typeface="+mn-ea"/>
                          <a:cs typeface="Segoe UI Semibold"/>
                        </a:rPr>
                        <a:t>with at least a single department  (</a:t>
                      </a:r>
                      <a:r>
                        <a:rPr kumimoji="0" lang="en-US" sz="900" b="0" i="0" u="none" strike="noStrike" kern="1200" cap="none" spc="0" normalizeH="0" baseline="0" noProof="0" dirty="0">
                          <a:ln>
                            <a:noFill/>
                          </a:ln>
                          <a:solidFill>
                            <a:srgbClr val="000000"/>
                          </a:solidFill>
                          <a:effectLst/>
                          <a:uLnTx/>
                          <a:uFillTx/>
                          <a:latin typeface="+mn-lt"/>
                          <a:ea typeface="+mn-ea"/>
                          <a:cs typeface="+mn-cs"/>
                        </a:rPr>
                        <a:t>Sales, Marketing, HR, Finance, Legal, and other information worker roles are best to start with). </a:t>
                      </a:r>
                    </a:p>
                    <a:p>
                      <a:pPr marL="123825" marR="0" lvl="0" indent="-123825" algn="l" defTabSz="914367" rtl="0" eaLnBrk="1" fontAlgn="auto" latinLnBrk="0" hangingPunct="1">
                        <a:lnSpc>
                          <a:spcPct val="100000"/>
                        </a:lnSpc>
                        <a:spcBef>
                          <a:spcPts val="800"/>
                        </a:spcBef>
                        <a:spcAft>
                          <a:spcPts val="0"/>
                        </a:spcAft>
                        <a:buClr>
                          <a:schemeClr val="tx1"/>
                        </a:buClr>
                        <a:buSzPct val="100000"/>
                        <a:buFont typeface="Arial" panose="020B0604020202020204" pitchFamily="34" charset="0"/>
                        <a:buChar char="•"/>
                        <a:tabLst/>
                        <a:defRPr/>
                      </a:pPr>
                      <a:r>
                        <a:rPr kumimoji="0" lang="en-US" sz="900" b="0" i="0" u="none" strike="noStrike" kern="1200" cap="none" spc="0" normalizeH="0" baseline="0" noProof="0" dirty="0">
                          <a:ln>
                            <a:noFill/>
                          </a:ln>
                          <a:solidFill>
                            <a:schemeClr val="accent6">
                              <a:lumMod val="75000"/>
                            </a:schemeClr>
                          </a:solidFill>
                          <a:effectLst/>
                          <a:uLnTx/>
                          <a:uFillTx/>
                          <a:latin typeface="+mn-lt"/>
                          <a:ea typeface="+mn-ea"/>
                          <a:cs typeface="Segoe UI Semibold"/>
                          <a:hlinkClick r:id="rId18">
                            <a:extLst>
                              <a:ext uri="{A12FA001-AC4F-418D-AE19-62706E023703}">
                                <ahyp:hlinkClr xmlns:ahyp="http://schemas.microsoft.com/office/drawing/2018/hyperlinkcolor" val="tx"/>
                              </a:ext>
                            </a:extLst>
                          </a:hlinkClick>
                        </a:rPr>
                        <a:t>Deploy Copilot</a:t>
                      </a:r>
                      <a:r>
                        <a:rPr kumimoji="0" lang="en-US" sz="900" b="0" i="0" u="none" strike="noStrike" kern="1200" cap="none" spc="0" normalizeH="0" baseline="0" noProof="0" dirty="0">
                          <a:ln>
                            <a:noFill/>
                          </a:ln>
                          <a:solidFill>
                            <a:schemeClr val="accent4"/>
                          </a:solidFill>
                          <a:effectLst/>
                          <a:uLnTx/>
                          <a:uFillTx/>
                          <a:latin typeface="+mn-lt"/>
                          <a:ea typeface="+mn-ea"/>
                          <a:cs typeface="Segoe UI Semibold"/>
                        </a:rPr>
                        <a:t> </a:t>
                      </a:r>
                      <a:r>
                        <a:rPr kumimoji="0" lang="en-US" sz="900" b="0" i="0" u="none" strike="noStrike" kern="1200" cap="none" spc="0" normalizeH="0" baseline="0" noProof="0" dirty="0">
                          <a:ln>
                            <a:noFill/>
                          </a:ln>
                          <a:solidFill>
                            <a:schemeClr val="tx1"/>
                          </a:solidFill>
                          <a:effectLst/>
                          <a:uLnTx/>
                          <a:uFillTx/>
                          <a:latin typeface="+mn-lt"/>
                          <a:ea typeface="+mn-ea"/>
                          <a:cs typeface="Segoe UI Semibold"/>
                        </a:rPr>
                        <a:t>(with commercial data protection) to rest of company.</a:t>
                      </a:r>
                    </a:p>
                    <a:p>
                      <a:pPr marL="123825" marR="0" lvl="0" indent="-123825" algn="l" defTabSz="914367" rtl="0" eaLnBrk="1" fontAlgn="auto" latinLnBrk="0" hangingPunct="1">
                        <a:lnSpc>
                          <a:spcPct val="100000"/>
                        </a:lnSpc>
                        <a:spcBef>
                          <a:spcPts val="800"/>
                        </a:spcBef>
                        <a:spcAft>
                          <a:spcPts val="0"/>
                        </a:spcAft>
                        <a:buClr>
                          <a:schemeClr val="tx1"/>
                        </a:buClr>
                        <a:buSzPct val="100000"/>
                        <a:buFont typeface="Arial" panose="020B0604020202020204" pitchFamily="34" charset="0"/>
                        <a:buChar char="•"/>
                        <a:tabLst/>
                        <a:defRPr/>
                      </a:pPr>
                      <a:r>
                        <a:rPr lang="en-US" sz="900" dirty="0">
                          <a:solidFill>
                            <a:srgbClr val="000000"/>
                          </a:solidFill>
                          <a:latin typeface="+mn-lt"/>
                        </a:rPr>
                        <a:t>Build plan for </a:t>
                      </a:r>
                      <a:r>
                        <a:rPr lang="en-US" sz="900" dirty="0">
                          <a:solidFill>
                            <a:schemeClr val="accent6">
                              <a:lumMod val="75000"/>
                            </a:schemeClr>
                          </a:solidFill>
                          <a:latin typeface="+mn-lt"/>
                          <a:hlinkClick r:id="rId19">
                            <a:extLst>
                              <a:ext uri="{A12FA001-AC4F-418D-AE19-62706E023703}">
                                <ahyp:hlinkClr xmlns:ahyp="http://schemas.microsoft.com/office/drawing/2018/hyperlinkcolor" val="tx"/>
                              </a:ext>
                            </a:extLst>
                          </a:hlinkClick>
                        </a:rPr>
                        <a:t>Copilot adoption</a:t>
                      </a:r>
                      <a:r>
                        <a:rPr lang="en-US" sz="900" dirty="0">
                          <a:solidFill>
                            <a:schemeClr val="accent6">
                              <a:lumMod val="75000"/>
                            </a:schemeClr>
                          </a:solidFill>
                          <a:latin typeface="+mn-lt"/>
                        </a:rPr>
                        <a:t>.</a:t>
                      </a:r>
                      <a:endParaRPr kumimoji="0" lang="en-US" sz="900" b="0" i="0" u="none" strike="noStrike" kern="1200" cap="none" spc="0" normalizeH="0" baseline="0" noProof="0" dirty="0">
                        <a:ln>
                          <a:noFill/>
                        </a:ln>
                        <a:solidFill>
                          <a:schemeClr val="accent6">
                            <a:lumMod val="75000"/>
                          </a:schemeClr>
                        </a:solidFill>
                        <a:effectLst/>
                        <a:uLnTx/>
                        <a:uFillTx/>
                        <a:latin typeface="+mn-lt"/>
                        <a:ea typeface="+mn-ea"/>
                        <a:cs typeface="+mn-cs"/>
                      </a:endParaRPr>
                    </a:p>
                  </a:txBody>
                  <a:tcP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tc>
                  <a:txBody>
                    <a:bodyPr/>
                    <a:lstStyle/>
                    <a:p>
                      <a:pPr marL="123825" marR="0" lvl="0" indent="-123825" algn="l" defTabSz="914367" rtl="0" eaLnBrk="1" fontAlgn="auto" latinLnBrk="0" hangingPunct="1">
                        <a:lnSpc>
                          <a:spcPct val="100000"/>
                        </a:lnSpc>
                        <a:spcBef>
                          <a:spcPts val="800"/>
                        </a:spcBef>
                        <a:spcAft>
                          <a:spcPts val="0"/>
                        </a:spcAft>
                        <a:buClr>
                          <a:schemeClr val="tx1"/>
                        </a:buClr>
                        <a:buSzPct val="100000"/>
                        <a:buFont typeface="Arial" panose="020B0604020202020204" pitchFamily="34" charset="0"/>
                        <a:buChar char="•"/>
                        <a:tabLst/>
                        <a:defRPr/>
                      </a:pPr>
                      <a:r>
                        <a:rPr kumimoji="0" lang="en-US" sz="900" b="0" i="0" u="none" strike="noStrike" kern="1200" cap="none" spc="0" normalizeH="0" baseline="0" noProof="0" dirty="0">
                          <a:ln>
                            <a:noFill/>
                          </a:ln>
                          <a:solidFill>
                            <a:schemeClr val="tx1"/>
                          </a:solidFill>
                          <a:effectLst/>
                          <a:uLnTx/>
                          <a:uFillTx/>
                          <a:latin typeface="+mn-lt"/>
                          <a:ea typeface="+mn-ea"/>
                          <a:cs typeface="Segoe UI Semibold"/>
                        </a:rPr>
                        <a:t>Work with customer to action findings from assessment and </a:t>
                      </a:r>
                      <a:r>
                        <a:rPr kumimoji="0" lang="en-US" sz="900" b="0" i="0" u="none" strike="noStrike" kern="1200" cap="none" spc="0" normalizeH="0" baseline="0" noProof="0" dirty="0">
                          <a:ln>
                            <a:noFill/>
                          </a:ln>
                          <a:solidFill>
                            <a:schemeClr val="accent6">
                              <a:lumMod val="75000"/>
                            </a:schemeClr>
                          </a:solidFill>
                          <a:effectLst/>
                          <a:uLnTx/>
                          <a:uFillTx/>
                          <a:latin typeface="+mn-lt"/>
                          <a:ea typeface="+mn-ea"/>
                          <a:cs typeface="Segoe UI Semibold"/>
                          <a:hlinkClick r:id="rId20">
                            <a:extLst>
                              <a:ext uri="{A12FA001-AC4F-418D-AE19-62706E023703}">
                                <ahyp:hlinkClr xmlns:ahyp="http://schemas.microsoft.com/office/drawing/2018/hyperlinkcolor" val="tx"/>
                              </a:ext>
                            </a:extLst>
                          </a:hlinkClick>
                        </a:rPr>
                        <a:t>configure Copilot with the MAC Setup Guide</a:t>
                      </a:r>
                      <a:r>
                        <a:rPr kumimoji="0" lang="en-US" sz="900" b="0" i="0" u="none" strike="noStrike" kern="1200" cap="none" spc="0" normalizeH="0" baseline="0" noProof="0" dirty="0">
                          <a:ln>
                            <a:noFill/>
                          </a:ln>
                          <a:solidFill>
                            <a:schemeClr val="accent4"/>
                          </a:solidFill>
                          <a:effectLst/>
                          <a:uLnTx/>
                          <a:uFillTx/>
                          <a:latin typeface="+mn-lt"/>
                          <a:ea typeface="+mn-ea"/>
                          <a:cs typeface="Segoe UI Semibold"/>
                        </a:rPr>
                        <a:t> </a:t>
                      </a:r>
                      <a:r>
                        <a:rPr kumimoji="0" lang="en-US" sz="900" b="0" i="0" u="none" strike="noStrike" kern="1200" cap="none" spc="0" normalizeH="0" baseline="0" noProof="0" dirty="0">
                          <a:ln>
                            <a:noFill/>
                          </a:ln>
                          <a:solidFill>
                            <a:schemeClr val="tx1"/>
                          </a:solidFill>
                          <a:effectLst/>
                          <a:uLnTx/>
                          <a:uFillTx/>
                          <a:latin typeface="+mn-lt"/>
                          <a:ea typeface="+mn-ea"/>
                          <a:cs typeface="+mn-cs"/>
                        </a:rPr>
                        <a:t>and</a:t>
                      </a:r>
                      <a:r>
                        <a:rPr kumimoji="0" lang="en-US" sz="900" b="0" i="0" u="none" strike="noStrike" kern="1200" cap="none" spc="0" normalizeH="0" baseline="0" noProof="0" dirty="0">
                          <a:ln>
                            <a:noFill/>
                          </a:ln>
                          <a:solidFill>
                            <a:schemeClr val="accent4"/>
                          </a:solidFill>
                          <a:effectLst/>
                          <a:uLnTx/>
                          <a:uFillTx/>
                          <a:latin typeface="+mn-lt"/>
                          <a:ea typeface="+mn-ea"/>
                          <a:cs typeface="+mn-cs"/>
                        </a:rPr>
                        <a:t> </a:t>
                      </a:r>
                      <a:r>
                        <a:rPr kumimoji="0" lang="en-US" sz="900" b="0" i="0" u="none" strike="noStrike" kern="1200" cap="none" spc="0" normalizeH="0" baseline="0" noProof="0" dirty="0">
                          <a:ln>
                            <a:noFill/>
                          </a:ln>
                          <a:solidFill>
                            <a:schemeClr val="accent6">
                              <a:lumMod val="75000"/>
                            </a:schemeClr>
                          </a:solidFill>
                          <a:effectLst/>
                          <a:uLnTx/>
                          <a:uFillTx/>
                          <a:latin typeface="+mn-lt"/>
                          <a:ea typeface="+mn-ea"/>
                          <a:cs typeface="+mn-cs"/>
                          <a:hlinkClick r:id="rId21">
                            <a:extLst>
                              <a:ext uri="{A12FA001-AC4F-418D-AE19-62706E023703}">
                                <ahyp:hlinkClr xmlns:ahyp="http://schemas.microsoft.com/office/drawing/2018/hyperlinkcolor" val="tx"/>
                              </a:ext>
                            </a:extLst>
                          </a:hlinkClick>
                        </a:rPr>
                        <a:t>enable end-user comms</a:t>
                      </a:r>
                      <a:r>
                        <a:rPr kumimoji="0" lang="en-US" sz="900" b="0" i="0" u="none" strike="noStrike" kern="1200" cap="none" spc="0" normalizeH="0" baseline="0" noProof="0" dirty="0">
                          <a:ln>
                            <a:noFill/>
                          </a:ln>
                          <a:solidFill>
                            <a:schemeClr val="accent4"/>
                          </a:solidFill>
                          <a:effectLst/>
                          <a:uLnTx/>
                          <a:uFillTx/>
                          <a:latin typeface="+mn-lt"/>
                          <a:ea typeface="+mn-ea"/>
                          <a:cs typeface="+mn-cs"/>
                        </a:rPr>
                        <a:t> </a:t>
                      </a:r>
                      <a:r>
                        <a:rPr kumimoji="0" lang="en-US" sz="900" b="0" i="0" u="none" strike="noStrike" kern="1200" cap="none" spc="0" normalizeH="0" baseline="0" noProof="0" dirty="0">
                          <a:ln>
                            <a:noFill/>
                          </a:ln>
                          <a:solidFill>
                            <a:schemeClr val="tx1"/>
                          </a:solidFill>
                          <a:effectLst/>
                          <a:uLnTx/>
                          <a:uFillTx/>
                          <a:latin typeface="+mn-lt"/>
                          <a:ea typeface="+mn-ea"/>
                          <a:cs typeface="+mn-cs"/>
                        </a:rPr>
                        <a:t>to stay updated on new features and tips.</a:t>
                      </a:r>
                      <a:endParaRPr kumimoji="0" lang="en-US" sz="900" b="0" i="0" u="none" strike="noStrike" kern="1200" cap="none" spc="0" normalizeH="0" baseline="0" noProof="0" dirty="0">
                        <a:ln>
                          <a:noFill/>
                        </a:ln>
                        <a:solidFill>
                          <a:schemeClr val="tx1"/>
                        </a:solidFill>
                        <a:effectLst/>
                        <a:uLnTx/>
                        <a:uFillTx/>
                        <a:latin typeface="+mn-lt"/>
                        <a:ea typeface="+mn-ea"/>
                        <a:cs typeface="Segoe UI Semibold"/>
                      </a:endParaRPr>
                    </a:p>
                    <a:p>
                      <a:pPr marL="123825" marR="0" lvl="0" indent="-123825" algn="l" defTabSz="914367" rtl="0" eaLnBrk="1" fontAlgn="auto" latinLnBrk="0" hangingPunct="1">
                        <a:lnSpc>
                          <a:spcPct val="100000"/>
                        </a:lnSpc>
                        <a:spcBef>
                          <a:spcPts val="800"/>
                        </a:spcBef>
                        <a:spcAft>
                          <a:spcPts val="0"/>
                        </a:spcAft>
                        <a:buClr>
                          <a:schemeClr val="tx1"/>
                        </a:buClr>
                        <a:buSzPct val="100000"/>
                        <a:buFont typeface="Arial" panose="020B0604020202020204" pitchFamily="34" charset="0"/>
                        <a:buChar char="•"/>
                        <a:tabLst/>
                        <a:defRPr/>
                      </a:pPr>
                      <a:r>
                        <a:rPr kumimoji="0" lang="en-US" sz="900" b="0" i="0" u="none" strike="noStrike" kern="1200" cap="none" spc="0" normalizeH="0" baseline="0" noProof="0" dirty="0">
                          <a:ln>
                            <a:noFill/>
                          </a:ln>
                          <a:solidFill>
                            <a:schemeClr val="tx1"/>
                          </a:solidFill>
                          <a:effectLst/>
                          <a:uLnTx/>
                          <a:uFillTx/>
                          <a:latin typeface="+mn-lt"/>
                          <a:ea typeface="+mn-ea"/>
                          <a:cs typeface="Segoe UI Semibold"/>
                        </a:rPr>
                        <a:t>Ensure positive user experience with the </a:t>
                      </a:r>
                      <a:r>
                        <a:rPr kumimoji="0" lang="en-US" sz="900" b="0" i="0" u="none" strike="noStrike" kern="1200" cap="none" spc="0" normalizeH="0" baseline="0" noProof="0" dirty="0">
                          <a:ln>
                            <a:noFill/>
                          </a:ln>
                          <a:solidFill>
                            <a:schemeClr val="accent6">
                              <a:lumMod val="75000"/>
                            </a:schemeClr>
                          </a:solidFill>
                          <a:effectLst/>
                          <a:uLnTx/>
                          <a:uFillTx/>
                          <a:latin typeface="+mn-lt"/>
                          <a:ea typeface="+mn-ea"/>
                          <a:cs typeface="Segoe UI Semibold"/>
                          <a:hlinkClick r:id="rId13">
                            <a:extLst>
                              <a:ext uri="{A12FA001-AC4F-418D-AE19-62706E023703}">
                                <ahyp:hlinkClr xmlns:ahyp="http://schemas.microsoft.com/office/drawing/2018/hyperlinkcolor" val="tx"/>
                              </a:ext>
                            </a:extLst>
                          </a:hlinkClick>
                        </a:rPr>
                        <a:t>Customer Success Kit</a:t>
                      </a:r>
                      <a:r>
                        <a:rPr kumimoji="0" lang="en-US" sz="900" b="0" i="0" u="none" strike="noStrike" kern="1200" cap="none" spc="0" normalizeH="0" baseline="0" noProof="0" dirty="0">
                          <a:ln>
                            <a:noFill/>
                          </a:ln>
                          <a:solidFill>
                            <a:schemeClr val="accent4"/>
                          </a:solidFill>
                          <a:effectLst/>
                          <a:uLnTx/>
                          <a:uFillTx/>
                          <a:latin typeface="+mn-lt"/>
                          <a:ea typeface="+mn-ea"/>
                          <a:cs typeface="Segoe UI Semibold"/>
                        </a:rPr>
                        <a:t> </a:t>
                      </a:r>
                      <a:r>
                        <a:rPr kumimoji="0" lang="en-US" sz="900" b="0" i="0" u="none" strike="noStrike" kern="1200" cap="none" spc="0" normalizeH="0" baseline="0" noProof="0" dirty="0">
                          <a:ln>
                            <a:noFill/>
                          </a:ln>
                          <a:solidFill>
                            <a:srgbClr val="000000"/>
                          </a:solidFill>
                          <a:effectLst/>
                          <a:uLnTx/>
                          <a:uFillTx/>
                          <a:latin typeface="+mn-lt"/>
                          <a:ea typeface="+mn-ea"/>
                          <a:cs typeface="+mn-cs"/>
                        </a:rPr>
                        <a:t>and enable high-value scenarios.</a:t>
                      </a:r>
                    </a:p>
                    <a:p>
                      <a:pPr marL="123825" marR="0" lvl="0" indent="-123825" algn="l" defTabSz="914367" rtl="0" eaLnBrk="1" fontAlgn="auto" latinLnBrk="0" hangingPunct="1">
                        <a:lnSpc>
                          <a:spcPct val="100000"/>
                        </a:lnSpc>
                        <a:spcBef>
                          <a:spcPts val="800"/>
                        </a:spcBef>
                        <a:spcAft>
                          <a:spcPts val="0"/>
                        </a:spcAft>
                        <a:buClr>
                          <a:schemeClr val="tx1"/>
                        </a:buClr>
                        <a:buSzPct val="100000"/>
                        <a:buFont typeface="Arial" panose="020B0604020202020204" pitchFamily="34" charset="0"/>
                        <a:buChar char="•"/>
                        <a:tabLst/>
                        <a:defRPr/>
                      </a:pPr>
                      <a:r>
                        <a:rPr kumimoji="0" lang="en-US" sz="900" b="0" i="0" u="none" strike="noStrike" kern="1200" cap="none" spc="0" normalizeH="0" baseline="0" noProof="0" dirty="0">
                          <a:ln>
                            <a:noFill/>
                          </a:ln>
                          <a:solidFill>
                            <a:srgbClr val="000000"/>
                          </a:solidFill>
                          <a:effectLst/>
                          <a:uLnTx/>
                          <a:uFillTx/>
                          <a:latin typeface="+mn-lt"/>
                          <a:ea typeface="+mn-ea"/>
                          <a:cs typeface="+mn-cs"/>
                        </a:rPr>
                        <a:t>Conduct </a:t>
                      </a:r>
                      <a:r>
                        <a:rPr kumimoji="0" lang="en-US" sz="900" b="0" i="0" u="none" strike="noStrike" kern="1200" cap="none" spc="0" normalizeH="0" baseline="0" noProof="0" dirty="0">
                          <a:ln>
                            <a:noFill/>
                          </a:ln>
                          <a:solidFill>
                            <a:schemeClr val="accent6">
                              <a:lumMod val="75000"/>
                            </a:schemeClr>
                          </a:solidFill>
                          <a:effectLst/>
                          <a:uLnTx/>
                          <a:uFillTx/>
                          <a:latin typeface="+mn-lt"/>
                          <a:ea typeface="+mn-ea"/>
                          <a:cs typeface="+mn-cs"/>
                          <a:hlinkClick r:id="rId22">
                            <a:extLst>
                              <a:ext uri="{A12FA001-AC4F-418D-AE19-62706E023703}">
                                <ahyp:hlinkClr xmlns:ahyp="http://schemas.microsoft.com/office/drawing/2018/hyperlinkcolor" val="tx"/>
                              </a:ext>
                            </a:extLst>
                          </a:hlinkClick>
                        </a:rPr>
                        <a:t>Copilot Immersion Experience</a:t>
                      </a:r>
                      <a:r>
                        <a:rPr kumimoji="0" lang="en-US" sz="900" b="0" i="0" u="none" strike="noStrike" kern="1200" cap="none" spc="0" normalizeH="0" baseline="0" noProof="0" dirty="0">
                          <a:ln>
                            <a:noFill/>
                          </a:ln>
                          <a:solidFill>
                            <a:schemeClr val="accent4"/>
                          </a:solidFill>
                          <a:effectLst/>
                          <a:uLnTx/>
                          <a:uFillTx/>
                          <a:latin typeface="+mn-lt"/>
                          <a:ea typeface="+mn-ea"/>
                          <a:cs typeface="+mn-cs"/>
                        </a:rPr>
                        <a:t> </a:t>
                      </a:r>
                      <a:r>
                        <a:rPr kumimoji="0" lang="en-US" sz="900" b="0" i="0" u="none" strike="noStrike" kern="1200" cap="none" spc="0" normalizeH="0" baseline="0" noProof="0" dirty="0">
                          <a:ln>
                            <a:noFill/>
                          </a:ln>
                          <a:solidFill>
                            <a:srgbClr val="000000"/>
                          </a:solidFill>
                          <a:effectLst/>
                          <a:uLnTx/>
                          <a:uFillTx/>
                          <a:latin typeface="+mn-lt"/>
                          <a:ea typeface="+mn-ea"/>
                          <a:cs typeface="+mn-cs"/>
                        </a:rPr>
                        <a:t>training by role persona. Introduce users to </a:t>
                      </a:r>
                      <a:r>
                        <a:rPr kumimoji="0" lang="en-US" sz="900" b="0" i="0" u="none" strike="noStrike" kern="1200" cap="none" spc="0" normalizeH="0" baseline="0" noProof="0" dirty="0">
                          <a:ln>
                            <a:noFill/>
                          </a:ln>
                          <a:solidFill>
                            <a:schemeClr val="accent6">
                              <a:lumMod val="75000"/>
                            </a:schemeClr>
                          </a:solidFill>
                          <a:effectLst/>
                          <a:uLnTx/>
                          <a:uFillTx/>
                          <a:latin typeface="+mn-lt"/>
                          <a:ea typeface="+mn-ea"/>
                          <a:cs typeface="+mn-cs"/>
                          <a:hlinkClick r:id="rId23">
                            <a:extLst>
                              <a:ext uri="{A12FA001-AC4F-418D-AE19-62706E023703}">
                                <ahyp:hlinkClr xmlns:ahyp="http://schemas.microsoft.com/office/drawing/2018/hyperlinkcolor" val="tx"/>
                              </a:ext>
                            </a:extLst>
                          </a:hlinkClick>
                        </a:rPr>
                        <a:t>Copilot Lab</a:t>
                      </a:r>
                      <a:r>
                        <a:rPr kumimoji="0" lang="en-US" sz="900" b="0" i="0" u="none" strike="noStrike" kern="1200" cap="none" spc="0" normalizeH="0" baseline="0" noProof="0" dirty="0">
                          <a:ln>
                            <a:noFill/>
                          </a:ln>
                          <a:solidFill>
                            <a:schemeClr val="accent4"/>
                          </a:solidFill>
                          <a:effectLst/>
                          <a:uLnTx/>
                          <a:uFillTx/>
                          <a:latin typeface="+mn-lt"/>
                          <a:ea typeface="+mn-ea"/>
                          <a:cs typeface="+mn-cs"/>
                        </a:rPr>
                        <a:t> </a:t>
                      </a:r>
                      <a:r>
                        <a:rPr kumimoji="0" lang="en-US" sz="900" b="0" i="0" u="none" strike="noStrike" kern="1200" cap="none" spc="0" normalizeH="0" baseline="0" noProof="0" dirty="0">
                          <a:ln>
                            <a:noFill/>
                          </a:ln>
                          <a:solidFill>
                            <a:srgbClr val="000000"/>
                          </a:solidFill>
                          <a:effectLst/>
                          <a:uLnTx/>
                          <a:uFillTx/>
                          <a:latin typeface="+mn-lt"/>
                          <a:ea typeface="+mn-ea"/>
                          <a:cs typeface="+mn-cs"/>
                        </a:rPr>
                        <a:t>and </a:t>
                      </a:r>
                      <a:r>
                        <a:rPr kumimoji="0" lang="en-US" sz="900" b="0" i="0" u="none" strike="noStrike" kern="1200" cap="none" spc="0" normalizeH="0" baseline="0" noProof="0" dirty="0">
                          <a:ln>
                            <a:noFill/>
                          </a:ln>
                          <a:solidFill>
                            <a:schemeClr val="accent6">
                              <a:lumMod val="75000"/>
                            </a:schemeClr>
                          </a:solidFill>
                          <a:effectLst/>
                          <a:uLnTx/>
                          <a:uFillTx/>
                          <a:latin typeface="+mn-lt"/>
                          <a:ea typeface="+mn-ea"/>
                          <a:cs typeface="+mn-cs"/>
                          <a:hlinkClick r:id="rId24">
                            <a:extLst>
                              <a:ext uri="{A12FA001-AC4F-418D-AE19-62706E023703}">
                                <ahyp:hlinkClr xmlns:ahyp="http://schemas.microsoft.com/office/drawing/2018/hyperlinkcolor" val="tx"/>
                              </a:ext>
                            </a:extLst>
                          </a:hlinkClick>
                        </a:rPr>
                        <a:t>Scenario Library.</a:t>
                      </a:r>
                      <a:r>
                        <a:rPr kumimoji="0" lang="en-US" sz="900" b="0" i="0" u="none" strike="noStrike" kern="1200" cap="none" spc="0" normalizeH="0" baseline="0" noProof="0" dirty="0">
                          <a:ln>
                            <a:noFill/>
                          </a:ln>
                          <a:solidFill>
                            <a:schemeClr val="accent4"/>
                          </a:solidFill>
                          <a:effectLst/>
                          <a:uLnTx/>
                          <a:uFillTx/>
                          <a:latin typeface="+mn-lt"/>
                          <a:ea typeface="+mn-ea"/>
                          <a:cs typeface="+mn-cs"/>
                          <a:hlinkClick r:id="rId24">
                            <a:extLst>
                              <a:ext uri="{A12FA001-AC4F-418D-AE19-62706E023703}">
                                <ahyp:hlinkClr xmlns:ahyp="http://schemas.microsoft.com/office/drawing/2018/hyperlinkcolor" val="tx"/>
                              </a:ext>
                            </a:extLst>
                          </a:hlinkClick>
                        </a:rPr>
                        <a:t> </a:t>
                      </a:r>
                      <a:endParaRPr kumimoji="0" lang="en-US" sz="900" b="0" i="0" u="none" strike="noStrike" kern="1200" cap="none" spc="0" normalizeH="0" baseline="0" noProof="0" dirty="0">
                        <a:ln>
                          <a:noFill/>
                        </a:ln>
                        <a:solidFill>
                          <a:schemeClr val="accent4"/>
                        </a:solidFill>
                        <a:effectLst/>
                        <a:uLnTx/>
                        <a:uFillTx/>
                        <a:latin typeface="+mn-lt"/>
                        <a:ea typeface="+mn-ea"/>
                        <a:cs typeface="+mn-cs"/>
                      </a:endParaRPr>
                    </a:p>
                    <a:p>
                      <a:pPr marL="123825" marR="0" lvl="0" indent="-123825" algn="l" defTabSz="914367" rtl="0" eaLnBrk="1" fontAlgn="auto" latinLnBrk="0" hangingPunct="1">
                        <a:lnSpc>
                          <a:spcPct val="100000"/>
                        </a:lnSpc>
                        <a:spcBef>
                          <a:spcPts val="800"/>
                        </a:spcBef>
                        <a:spcAft>
                          <a:spcPts val="0"/>
                        </a:spcAft>
                        <a:buClr>
                          <a:schemeClr val="tx1"/>
                        </a:buClr>
                        <a:buSzPct val="100000"/>
                        <a:buFont typeface="Arial" panose="020B0604020202020204" pitchFamily="34" charset="0"/>
                        <a:buChar char="•"/>
                        <a:tabLst/>
                        <a:defRPr/>
                      </a:pPr>
                      <a:r>
                        <a:rPr kumimoji="0" lang="en-US" sz="900" b="0" i="0" u="none" strike="noStrike" kern="1200" cap="none" spc="0" normalizeH="0" baseline="0" noProof="0" dirty="0">
                          <a:ln>
                            <a:noFill/>
                          </a:ln>
                          <a:solidFill>
                            <a:schemeClr val="tx1"/>
                          </a:solidFill>
                          <a:effectLst/>
                          <a:uLnTx/>
                          <a:uFillTx/>
                          <a:latin typeface="+mn-lt"/>
                          <a:ea typeface="+mn-ea"/>
                          <a:cs typeface="Segoe UI Semibold"/>
                        </a:rPr>
                        <a:t>Share the Microsoft to-customer </a:t>
                      </a:r>
                      <a:r>
                        <a:rPr kumimoji="0" lang="en-US" sz="900" b="0" i="0" u="none" strike="noStrike" kern="1200" cap="none" spc="0" normalizeH="0" baseline="0" noProof="0" dirty="0">
                          <a:ln>
                            <a:noFill/>
                          </a:ln>
                          <a:solidFill>
                            <a:schemeClr val="accent6">
                              <a:lumMod val="75000"/>
                            </a:schemeClr>
                          </a:solidFill>
                          <a:effectLst/>
                          <a:uLnTx/>
                          <a:uFillTx/>
                          <a:latin typeface="+mn-lt"/>
                          <a:ea typeface="+mn-ea"/>
                          <a:cs typeface="Segoe UI Semibold"/>
                          <a:hlinkClick r:id="rId25">
                            <a:extLst>
                              <a:ext uri="{A12FA001-AC4F-418D-AE19-62706E023703}">
                                <ahyp:hlinkClr xmlns:ahyp="http://schemas.microsoft.com/office/drawing/2018/hyperlinkcolor" val="tx"/>
                              </a:ext>
                            </a:extLst>
                          </a:hlinkClick>
                        </a:rPr>
                        <a:t>webinars</a:t>
                      </a:r>
                      <a:r>
                        <a:rPr kumimoji="0" lang="en-US" sz="900" b="0" i="0" u="none" strike="noStrike" kern="1200" cap="none" spc="0" normalizeH="0" baseline="0" noProof="0" dirty="0">
                          <a:ln>
                            <a:noFill/>
                          </a:ln>
                          <a:solidFill>
                            <a:schemeClr val="tx1"/>
                          </a:solidFill>
                          <a:effectLst/>
                          <a:uLnTx/>
                          <a:uFillTx/>
                          <a:latin typeface="+mn-lt"/>
                          <a:ea typeface="+mn-ea"/>
                          <a:cs typeface="Segoe UI Semibold"/>
                        </a:rPr>
                        <a:t> and </a:t>
                      </a:r>
                      <a:r>
                        <a:rPr kumimoji="0" lang="en-US" sz="900" b="0" i="0" u="none" strike="noStrike" kern="1200" cap="none" spc="0" normalizeH="0" baseline="0" noProof="0" dirty="0">
                          <a:ln>
                            <a:noFill/>
                          </a:ln>
                          <a:solidFill>
                            <a:schemeClr val="accent6">
                              <a:lumMod val="75000"/>
                            </a:schemeClr>
                          </a:solidFill>
                          <a:effectLst/>
                          <a:uLnTx/>
                          <a:uFillTx/>
                          <a:latin typeface="+mn-lt"/>
                          <a:ea typeface="+mn-ea"/>
                          <a:cs typeface="Segoe UI Semibold"/>
                          <a:hlinkClick r:id="rId26">
                            <a:extLst>
                              <a:ext uri="{A12FA001-AC4F-418D-AE19-62706E023703}">
                                <ahyp:hlinkClr xmlns:ahyp="http://schemas.microsoft.com/office/drawing/2018/hyperlinkcolor" val="tx"/>
                              </a:ext>
                            </a:extLst>
                          </a:hlinkClick>
                        </a:rPr>
                        <a:t>learning path</a:t>
                      </a:r>
                      <a:r>
                        <a:rPr kumimoji="0" lang="en-US" sz="900" b="0" i="0" u="none" strike="noStrike" kern="1200" cap="none" spc="0" normalizeH="0" baseline="0" noProof="0" dirty="0">
                          <a:ln>
                            <a:noFill/>
                          </a:ln>
                          <a:solidFill>
                            <a:schemeClr val="accent6">
                              <a:lumMod val="75000"/>
                            </a:schemeClr>
                          </a:solidFill>
                          <a:effectLst/>
                          <a:uLnTx/>
                          <a:uFillTx/>
                          <a:latin typeface="+mn-lt"/>
                          <a:ea typeface="+mn-ea"/>
                          <a:cs typeface="Segoe UI Semibold"/>
                        </a:rPr>
                        <a:t>.</a:t>
                      </a:r>
                    </a:p>
                    <a:p>
                      <a:pPr marL="123825" marR="0" lvl="0" indent="-123825" algn="l" defTabSz="914367" rtl="0" eaLnBrk="1" fontAlgn="auto" latinLnBrk="0" hangingPunct="1">
                        <a:lnSpc>
                          <a:spcPct val="100000"/>
                        </a:lnSpc>
                        <a:spcBef>
                          <a:spcPts val="800"/>
                        </a:spcBef>
                        <a:spcAft>
                          <a:spcPts val="0"/>
                        </a:spcAft>
                        <a:buClr>
                          <a:schemeClr val="tx1"/>
                        </a:buClr>
                        <a:buSzPct val="100000"/>
                        <a:buFont typeface="Arial" panose="020B0604020202020204" pitchFamily="34" charset="0"/>
                        <a:buChar char="•"/>
                        <a:tabLst/>
                        <a:defRPr/>
                      </a:pPr>
                      <a:r>
                        <a:rPr kumimoji="0" lang="en-US" sz="900" b="0" i="0" u="none" strike="noStrike" kern="1200" cap="none" spc="0" normalizeH="0" baseline="0" noProof="0" dirty="0">
                          <a:ln>
                            <a:noFill/>
                          </a:ln>
                          <a:solidFill>
                            <a:srgbClr val="091F2C"/>
                          </a:solidFill>
                          <a:effectLst/>
                          <a:uLnTx/>
                          <a:uFillTx/>
                          <a:latin typeface="+mn-lt"/>
                          <a:ea typeface="+mn-ea"/>
                          <a:cs typeface="+mn-cs"/>
                        </a:rPr>
                        <a:t>Use </a:t>
                      </a:r>
                      <a:r>
                        <a:rPr kumimoji="0" lang="en-US" sz="900" b="0" i="0" u="none" strike="noStrike" kern="1200" cap="none" spc="0" normalizeH="0" baseline="0" noProof="0" dirty="0">
                          <a:ln>
                            <a:noFill/>
                          </a:ln>
                          <a:solidFill>
                            <a:schemeClr val="accent6">
                              <a:lumMod val="75000"/>
                            </a:schemeClr>
                          </a:solidFill>
                          <a:effectLst/>
                          <a:uLnTx/>
                          <a:uFillTx/>
                          <a:latin typeface="+mn-lt"/>
                          <a:ea typeface="+mn-ea"/>
                          <a:cs typeface="+mn-cs"/>
                          <a:hlinkClick r:id="rId27">
                            <a:extLst>
                              <a:ext uri="{A12FA001-AC4F-418D-AE19-62706E023703}">
                                <ahyp:hlinkClr xmlns:ahyp="http://schemas.microsoft.com/office/drawing/2018/hyperlinkcolor" val="tx"/>
                              </a:ext>
                            </a:extLst>
                          </a:hlinkClick>
                        </a:rPr>
                        <a:t>Copilot Dashboard</a:t>
                      </a:r>
                      <a:r>
                        <a:rPr kumimoji="0" lang="en-US" sz="900" b="0" i="0" u="none" strike="noStrike" kern="1200" cap="none" spc="0" normalizeH="0" baseline="0" noProof="0" dirty="0">
                          <a:ln>
                            <a:noFill/>
                          </a:ln>
                          <a:solidFill>
                            <a:schemeClr val="accent4"/>
                          </a:solidFill>
                          <a:effectLst/>
                          <a:uLnTx/>
                          <a:uFillTx/>
                          <a:latin typeface="+mn-lt"/>
                          <a:ea typeface="+mn-ea"/>
                          <a:cs typeface="+mn-cs"/>
                        </a:rPr>
                        <a:t> </a:t>
                      </a:r>
                      <a:r>
                        <a:rPr kumimoji="0" lang="en-US" sz="900" b="0" i="0" u="none" strike="noStrike" kern="1200" cap="none" spc="0" normalizeH="0" baseline="0" noProof="0" dirty="0">
                          <a:ln>
                            <a:noFill/>
                          </a:ln>
                          <a:solidFill>
                            <a:schemeClr val="tx1"/>
                          </a:solidFill>
                          <a:effectLst/>
                          <a:uLnTx/>
                          <a:uFillTx/>
                          <a:latin typeface="+mn-lt"/>
                          <a:ea typeface="+mn-ea"/>
                          <a:cs typeface="+mn-cs"/>
                        </a:rPr>
                        <a:t>to measure success and customer ROI.</a:t>
                      </a:r>
                    </a:p>
                    <a:p>
                      <a:pPr marL="123825" marR="0" lvl="0" indent="-123825" algn="l" defTabSz="914367" rtl="0" eaLnBrk="1" fontAlgn="auto" latinLnBrk="0" hangingPunct="1">
                        <a:lnSpc>
                          <a:spcPct val="100000"/>
                        </a:lnSpc>
                        <a:spcBef>
                          <a:spcPts val="800"/>
                        </a:spcBef>
                        <a:spcAft>
                          <a:spcPts val="0"/>
                        </a:spcAft>
                        <a:buClr>
                          <a:schemeClr val="tx1"/>
                        </a:buClr>
                        <a:buSzPct val="100000"/>
                        <a:buFont typeface="Arial" panose="020B0604020202020204" pitchFamily="34" charset="0"/>
                        <a:buChar char="•"/>
                        <a:tabLst/>
                        <a:defRPr/>
                      </a:pPr>
                      <a:r>
                        <a:rPr lang="en-US" sz="900" b="0" dirty="0">
                          <a:solidFill>
                            <a:schemeClr val="tx1"/>
                          </a:solidFill>
                          <a:latin typeface="+mn-lt"/>
                          <a:cs typeface="Segoe UI Semibold" panose="020B0702040204020203" pitchFamily="34" charset="0"/>
                        </a:rPr>
                        <a:t>Drive account to pre-defined partner + customer success criteria. </a:t>
                      </a:r>
                      <a:r>
                        <a:rPr lang="en-US" sz="900" dirty="0">
                          <a:solidFill>
                            <a:schemeClr val="tx1"/>
                          </a:solidFill>
                          <a:latin typeface="+mn-lt"/>
                        </a:rPr>
                        <a:t>If account is unhealthy, review action plan with customer and bring account to healthy by identifying roles who will find more value with Copilot.</a:t>
                      </a:r>
                    </a:p>
                  </a:txBody>
                  <a:tcPr>
                    <a:lnL w="6350" cap="flat" cmpd="sng" algn="ctr">
                      <a:solidFill>
                        <a:schemeClr val="bg1">
                          <a:lumMod val="85000"/>
                        </a:schemeClr>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tc>
                  <a:txBody>
                    <a:bodyPr/>
                    <a:lstStyle/>
                    <a:p>
                      <a:pPr marL="114300" marR="0" lvl="0" indent="-114300" algn="l" defTabSz="914367" rtl="0" eaLnBrk="1" fontAlgn="auto" latinLnBrk="0" hangingPunct="1">
                        <a:lnSpc>
                          <a:spcPct val="100000"/>
                        </a:lnSpc>
                        <a:spcBef>
                          <a:spcPts val="0"/>
                        </a:spcBef>
                        <a:spcAft>
                          <a:spcPts val="1200"/>
                        </a:spcAft>
                        <a:buClr>
                          <a:schemeClr val="tx1"/>
                        </a:buClr>
                        <a:buSzPct val="100000"/>
                        <a:buFont typeface="Arial" panose="020B0604020202020204" pitchFamily="34" charset="0"/>
                        <a:buChar char="•"/>
                        <a:tabLst/>
                        <a:defRPr/>
                      </a:pPr>
                      <a:r>
                        <a:rPr kumimoji="0" lang="en-US" sz="900" b="0" i="0" u="none" strike="noStrike" kern="1200" cap="none" spc="0" normalizeH="0" baseline="0" noProof="0" dirty="0">
                          <a:ln>
                            <a:noFill/>
                          </a:ln>
                          <a:solidFill>
                            <a:schemeClr val="tx1"/>
                          </a:solidFill>
                          <a:effectLst/>
                          <a:uLnTx/>
                          <a:uFillTx/>
                          <a:latin typeface="+mn-lt"/>
                          <a:ea typeface="+mn-ea"/>
                          <a:cs typeface="Segoe UI Semibold" panose="020B0702040204020203" pitchFamily="34" charset="0"/>
                        </a:rPr>
                        <a:t>Regularly review health and proactively optimize </a:t>
                      </a:r>
                      <a:r>
                        <a:rPr kumimoji="0" lang="en-US" sz="900" b="0" i="0" u="none" strike="noStrike" kern="1200" cap="none" spc="0" normalizeH="0" baseline="0" noProof="0" dirty="0">
                          <a:ln>
                            <a:noFill/>
                          </a:ln>
                          <a:solidFill>
                            <a:schemeClr val="tx1"/>
                          </a:solidFill>
                          <a:effectLst/>
                          <a:uLnTx/>
                          <a:uFillTx/>
                          <a:latin typeface="+mn-lt"/>
                          <a:ea typeface="+mn-ea"/>
                          <a:cs typeface="+mn-cs"/>
                        </a:rPr>
                        <a:t>to increases usage and ensure business health.</a:t>
                      </a:r>
                    </a:p>
                    <a:p>
                      <a:pPr marL="114300" marR="0" lvl="0" indent="-114300" algn="l" defTabSz="914367" rtl="0" eaLnBrk="1" fontAlgn="auto" latinLnBrk="0" hangingPunct="1">
                        <a:lnSpc>
                          <a:spcPct val="100000"/>
                        </a:lnSpc>
                        <a:spcBef>
                          <a:spcPts val="0"/>
                        </a:spcBef>
                        <a:spcAft>
                          <a:spcPts val="300"/>
                        </a:spcAft>
                        <a:buClr>
                          <a:schemeClr val="tx1"/>
                        </a:buClr>
                        <a:buSzPct val="100000"/>
                        <a:buFont typeface="Arial" panose="020B0604020202020204" pitchFamily="34" charset="0"/>
                        <a:buChar char="•"/>
                        <a:tabLst/>
                        <a:defRPr/>
                      </a:pPr>
                      <a:r>
                        <a:rPr kumimoji="0" lang="en-US" sz="900" b="0" i="0" u="none" strike="noStrike" kern="1200" cap="none" spc="0" normalizeH="0" baseline="0" noProof="0" dirty="0">
                          <a:ln>
                            <a:noFill/>
                          </a:ln>
                          <a:solidFill>
                            <a:schemeClr val="tx1"/>
                          </a:solidFill>
                          <a:effectLst/>
                          <a:uLnTx/>
                          <a:uFillTx/>
                          <a:latin typeface="+mn-lt"/>
                          <a:ea typeface="+mn-ea"/>
                          <a:cs typeface="Segoe UI Semibold" panose="020B0702040204020203" pitchFamily="34" charset="0"/>
                        </a:rPr>
                        <a:t>Identify optimization, </a:t>
                      </a:r>
                      <a:r>
                        <a:rPr lang="en-US" sz="900" b="0" dirty="0">
                          <a:solidFill>
                            <a:schemeClr val="tx1"/>
                          </a:solidFill>
                          <a:latin typeface="+mn-lt"/>
                          <a:cs typeface="Segoe UI Semibold" panose="020B0702040204020203" pitchFamily="34" charset="0"/>
                        </a:rPr>
                        <a:t>expansion, and attach </a:t>
                      </a:r>
                      <a:r>
                        <a:rPr kumimoji="0" lang="en-US" sz="900" b="0" i="0" u="none" strike="noStrike" kern="1200" cap="none" spc="0" normalizeH="0" baseline="0" noProof="0" dirty="0">
                          <a:ln>
                            <a:noFill/>
                          </a:ln>
                          <a:solidFill>
                            <a:schemeClr val="tx1"/>
                          </a:solidFill>
                          <a:effectLst/>
                          <a:uLnTx/>
                          <a:uFillTx/>
                          <a:latin typeface="+mn-lt"/>
                          <a:ea typeface="+mn-ea"/>
                          <a:cs typeface="Segoe UI Semibold" panose="020B0702040204020203" pitchFamily="34" charset="0"/>
                        </a:rPr>
                        <a:t>opportunities and identify the next set of Copilot scenarios:</a:t>
                      </a:r>
                    </a:p>
                    <a:p>
                      <a:pPr marL="288925" marR="0" lvl="1" indent="-114300" algn="l" defTabSz="914367" rtl="0" eaLnBrk="1" fontAlgn="auto" latinLnBrk="0" hangingPunct="1">
                        <a:lnSpc>
                          <a:spcPct val="100000"/>
                        </a:lnSpc>
                        <a:spcBef>
                          <a:spcPts val="0"/>
                        </a:spcBef>
                        <a:spcAft>
                          <a:spcPts val="300"/>
                        </a:spcAft>
                        <a:buClr>
                          <a:schemeClr val="tx1"/>
                        </a:buClr>
                        <a:buSzPct val="100000"/>
                        <a:buFont typeface="Segoe Sans Text" pitchFamily="2" charset="0"/>
                        <a:buChar char="–"/>
                        <a:tabLst/>
                        <a:defRPr/>
                      </a:pPr>
                      <a:r>
                        <a:rPr kumimoji="0" lang="en-US" sz="900" b="0" i="0" u="none" strike="noStrike" kern="1200" cap="none" spc="0" normalizeH="0" baseline="0" noProof="0" dirty="0">
                          <a:ln>
                            <a:noFill/>
                          </a:ln>
                          <a:solidFill>
                            <a:srgbClr val="000000"/>
                          </a:solidFill>
                          <a:effectLst/>
                          <a:uLnTx/>
                          <a:uFillTx/>
                          <a:latin typeface="+mn-lt"/>
                          <a:ea typeface="+mn-ea"/>
                          <a:cs typeface="+mn-cs"/>
                        </a:rPr>
                        <a:t>Upgrade to Microsoft 365 Business Premium, E3, or E5</a:t>
                      </a:r>
                      <a:endParaRPr kumimoji="0" lang="en-US" sz="900" b="0" i="0" u="none" strike="noStrike" kern="1200" cap="none" spc="0" normalizeH="0" baseline="0" noProof="0" dirty="0">
                        <a:ln>
                          <a:noFill/>
                        </a:ln>
                        <a:solidFill>
                          <a:srgbClr val="000000"/>
                        </a:solidFill>
                        <a:effectLst/>
                        <a:highlight>
                          <a:srgbClr val="FFFF00"/>
                        </a:highlight>
                        <a:uLnTx/>
                        <a:uFillTx/>
                        <a:latin typeface="+mn-lt"/>
                        <a:ea typeface="+mn-ea"/>
                        <a:cs typeface="+mn-cs"/>
                      </a:endParaRPr>
                    </a:p>
                    <a:p>
                      <a:pPr marL="288925" marR="0" lvl="1" indent="-114300" algn="l" defTabSz="914367" rtl="0" eaLnBrk="1" fontAlgn="auto" latinLnBrk="0" hangingPunct="1">
                        <a:lnSpc>
                          <a:spcPct val="100000"/>
                        </a:lnSpc>
                        <a:spcBef>
                          <a:spcPts val="0"/>
                        </a:spcBef>
                        <a:spcAft>
                          <a:spcPts val="300"/>
                        </a:spcAft>
                        <a:buClr>
                          <a:schemeClr val="tx1"/>
                        </a:buClr>
                        <a:buSzPct val="100000"/>
                        <a:buFont typeface="Segoe Sans Text" pitchFamily="2" charset="0"/>
                        <a:buChar char="–"/>
                        <a:tabLst/>
                        <a:defRPr/>
                      </a:pPr>
                      <a:r>
                        <a:rPr kumimoji="0" lang="en-US" sz="900" b="0" i="0" u="none" strike="noStrike" kern="1200" cap="none" spc="0" normalizeH="0" baseline="0" noProof="0" dirty="0">
                          <a:ln>
                            <a:noFill/>
                          </a:ln>
                          <a:solidFill>
                            <a:srgbClr val="000000"/>
                          </a:solidFill>
                          <a:effectLst/>
                          <a:uLnTx/>
                          <a:uFillTx/>
                          <a:latin typeface="+mn-lt"/>
                          <a:ea typeface="+mn-ea"/>
                          <a:cs typeface="+mn-cs"/>
                        </a:rPr>
                        <a:t>Expand to next department</a:t>
                      </a:r>
                    </a:p>
                    <a:p>
                      <a:pPr marL="288925" marR="0" lvl="1" indent="-114300" algn="l" defTabSz="914367" rtl="0" eaLnBrk="1" fontAlgn="auto" latinLnBrk="0" hangingPunct="1">
                        <a:lnSpc>
                          <a:spcPct val="100000"/>
                        </a:lnSpc>
                        <a:spcBef>
                          <a:spcPts val="0"/>
                        </a:spcBef>
                        <a:spcAft>
                          <a:spcPts val="300"/>
                        </a:spcAft>
                        <a:buClr>
                          <a:schemeClr val="tx1"/>
                        </a:buClr>
                        <a:buSzPct val="100000"/>
                        <a:buFont typeface="Segoe Sans Text" pitchFamily="2" charset="0"/>
                        <a:buChar char="–"/>
                        <a:tabLst/>
                        <a:defRPr/>
                      </a:pPr>
                      <a:r>
                        <a:rPr kumimoji="0" lang="en-US" sz="900" b="0" i="0" u="none" strike="noStrike" kern="1200" cap="none" spc="0" normalizeH="0" baseline="0" noProof="0" dirty="0">
                          <a:ln>
                            <a:noFill/>
                          </a:ln>
                          <a:solidFill>
                            <a:srgbClr val="000000"/>
                          </a:solidFill>
                          <a:effectLst/>
                          <a:uLnTx/>
                          <a:uFillTx/>
                          <a:latin typeface="+mn-lt"/>
                          <a:ea typeface="+mn-ea"/>
                          <a:cs typeface="+mn-cs"/>
                        </a:rPr>
                        <a:t>Customize Copilot with extensions or Build your own Copilot through Copilot Studio Customer Copilots</a:t>
                      </a:r>
                    </a:p>
                    <a:p>
                      <a:pPr marL="288925" marR="0" lvl="1" indent="-114300" algn="l" defTabSz="914367" rtl="0" eaLnBrk="1" fontAlgn="auto" latinLnBrk="0" hangingPunct="1">
                        <a:lnSpc>
                          <a:spcPct val="100000"/>
                        </a:lnSpc>
                        <a:spcBef>
                          <a:spcPts val="0"/>
                        </a:spcBef>
                        <a:spcAft>
                          <a:spcPts val="1200"/>
                        </a:spcAft>
                        <a:buClr>
                          <a:schemeClr val="tx1"/>
                        </a:buClr>
                        <a:buSzPct val="100000"/>
                        <a:buFont typeface="Segoe Sans Text" pitchFamily="2" charset="0"/>
                        <a:buChar char="–"/>
                        <a:tabLst/>
                        <a:defRPr/>
                      </a:pPr>
                      <a:r>
                        <a:rPr kumimoji="0" lang="en-US" sz="900" b="0" i="0" u="none" strike="noStrike" kern="1200" cap="none" spc="0" normalizeH="0" baseline="0" noProof="0" dirty="0">
                          <a:ln>
                            <a:noFill/>
                          </a:ln>
                          <a:solidFill>
                            <a:srgbClr val="000000"/>
                          </a:solidFill>
                          <a:effectLst/>
                          <a:uLnTx/>
                          <a:uFillTx/>
                          <a:latin typeface="+mn-lt"/>
                          <a:ea typeface="+mn-ea"/>
                          <a:cs typeface="+mn-cs"/>
                        </a:rPr>
                        <a:t>Additional partner services such as change management., </a:t>
                      </a:r>
                      <a:br>
                        <a:rPr kumimoji="0" lang="en-US" sz="900" b="0" i="0" u="none" strike="noStrike" kern="1200" cap="none" spc="0" normalizeH="0" baseline="0" noProof="0" dirty="0">
                          <a:ln>
                            <a:noFill/>
                          </a:ln>
                          <a:solidFill>
                            <a:srgbClr val="000000"/>
                          </a:solidFill>
                          <a:effectLst/>
                          <a:uLnTx/>
                          <a:uFillTx/>
                          <a:latin typeface="+mn-lt"/>
                          <a:ea typeface="+mn-ea"/>
                          <a:cs typeface="+mn-cs"/>
                        </a:rPr>
                      </a:br>
                      <a:r>
                        <a:rPr kumimoji="0" lang="en-US" sz="900" b="0" i="0" u="none" strike="noStrike" kern="1200" cap="none" spc="0" normalizeH="0" baseline="0" noProof="0" dirty="0">
                          <a:ln>
                            <a:noFill/>
                          </a:ln>
                          <a:solidFill>
                            <a:srgbClr val="000000"/>
                          </a:solidFill>
                          <a:effectLst/>
                          <a:uLnTx/>
                          <a:uFillTx/>
                          <a:latin typeface="+mn-lt"/>
                          <a:ea typeface="+mn-ea"/>
                          <a:cs typeface="+mn-cs"/>
                        </a:rPr>
                        <a:t>readiness, etc.</a:t>
                      </a:r>
                    </a:p>
                    <a:p>
                      <a:pPr marL="114300" marR="0" lvl="1" indent="-114300" algn="l" defTabSz="914367" rtl="0" eaLnBrk="1" fontAlgn="auto" latinLnBrk="0" hangingPunct="1">
                        <a:lnSpc>
                          <a:spcPct val="100000"/>
                        </a:lnSpc>
                        <a:spcBef>
                          <a:spcPts val="0"/>
                        </a:spcBef>
                        <a:spcAft>
                          <a:spcPts val="300"/>
                        </a:spcAft>
                        <a:buClr>
                          <a:schemeClr val="tx1"/>
                        </a:buClr>
                        <a:buSzPct val="100000"/>
                        <a:buFont typeface="Arial" panose="020B0604020202020204" pitchFamily="34" charset="0"/>
                        <a:buChar char="•"/>
                        <a:tabLst/>
                        <a:defRPr/>
                      </a:pPr>
                      <a:r>
                        <a:rPr lang="en-US" sz="900" dirty="0">
                          <a:solidFill>
                            <a:schemeClr val="tx1"/>
                          </a:solidFill>
                          <a:latin typeface="+mn-lt"/>
                          <a:cs typeface="Segoe UI Semibold" panose="020B0702040204020203" pitchFamily="34" charset="0"/>
                        </a:rPr>
                        <a:t>Once account reaches partner + customer success criteria, </a:t>
                      </a:r>
                      <a:r>
                        <a:rPr kumimoji="0" lang="en-US" sz="900" b="0" i="0" u="none" strike="noStrike" kern="1200" cap="none" spc="0" normalizeH="0" baseline="0" noProof="0" dirty="0">
                          <a:ln>
                            <a:noFill/>
                          </a:ln>
                          <a:solidFill>
                            <a:schemeClr val="tx1"/>
                          </a:solidFill>
                          <a:effectLst/>
                          <a:uLnTx/>
                          <a:uFillTx/>
                          <a:latin typeface="+mn-lt"/>
                          <a:ea typeface="+mn-ea"/>
                          <a:cs typeface="Segoe UI Semibold" panose="020B0702040204020203" pitchFamily="34" charset="0"/>
                        </a:rPr>
                        <a:t>activate expansion motion.</a:t>
                      </a:r>
                    </a:p>
                    <a:p>
                      <a:pPr marL="288925" marR="0" lvl="1" indent="-114300" algn="l" defTabSz="914367" rtl="0" eaLnBrk="1" fontAlgn="auto" latinLnBrk="0" hangingPunct="1">
                        <a:lnSpc>
                          <a:spcPct val="100000"/>
                        </a:lnSpc>
                        <a:spcBef>
                          <a:spcPts val="0"/>
                        </a:spcBef>
                        <a:spcAft>
                          <a:spcPts val="0"/>
                        </a:spcAft>
                        <a:buClr>
                          <a:schemeClr val="tx1"/>
                        </a:buClr>
                        <a:buSzPct val="100000"/>
                        <a:buFont typeface="Segoe Sans Text" pitchFamily="2" charset="0"/>
                        <a:buChar char="–"/>
                        <a:tabLst/>
                        <a:defRPr/>
                      </a:pPr>
                      <a:r>
                        <a:rPr kumimoji="0" lang="en-US" sz="900" b="0" i="0" u="none" strike="noStrike" kern="1200" cap="none" spc="0" normalizeH="0" baseline="0" noProof="0" dirty="0">
                          <a:ln>
                            <a:noFill/>
                          </a:ln>
                          <a:solidFill>
                            <a:srgbClr val="000000"/>
                          </a:solidFill>
                          <a:effectLst/>
                          <a:uLnTx/>
                          <a:uFillTx/>
                          <a:latin typeface="+mn-lt"/>
                          <a:ea typeface="+mn-ea"/>
                          <a:cs typeface="+mn-cs"/>
                        </a:rPr>
                        <a:t>Go back motion to drive </a:t>
                      </a:r>
                      <a:br>
                        <a:rPr kumimoji="0" lang="en-US" sz="900" b="0" i="0" u="none" strike="noStrike" kern="1200" cap="none" spc="0" normalizeH="0" baseline="0" noProof="0" dirty="0">
                          <a:ln>
                            <a:noFill/>
                          </a:ln>
                          <a:solidFill>
                            <a:srgbClr val="000000"/>
                          </a:solidFill>
                          <a:effectLst/>
                          <a:uLnTx/>
                          <a:uFillTx/>
                          <a:latin typeface="+mn-lt"/>
                          <a:ea typeface="+mn-ea"/>
                          <a:cs typeface="+mn-cs"/>
                        </a:rPr>
                      </a:br>
                      <a:r>
                        <a:rPr kumimoji="0" lang="en-US" sz="900" b="0" i="0" u="none" strike="noStrike" kern="1200" cap="none" spc="0" normalizeH="0" baseline="0" noProof="0" dirty="0">
                          <a:ln>
                            <a:noFill/>
                          </a:ln>
                          <a:solidFill>
                            <a:srgbClr val="000000"/>
                          </a:solidFill>
                          <a:effectLst/>
                          <a:uLnTx/>
                          <a:uFillTx/>
                          <a:latin typeface="+mn-lt"/>
                          <a:ea typeface="+mn-ea"/>
                          <a:cs typeface="+mn-cs"/>
                        </a:rPr>
                        <a:t>expansion department wide, </a:t>
                      </a:r>
                      <a:br>
                        <a:rPr kumimoji="0" lang="en-US" sz="900" b="0" i="0" u="none" strike="noStrike" kern="1200" cap="none" spc="0" normalizeH="0" baseline="0" noProof="0" dirty="0">
                          <a:ln>
                            <a:noFill/>
                          </a:ln>
                          <a:solidFill>
                            <a:srgbClr val="000000"/>
                          </a:solidFill>
                          <a:effectLst/>
                          <a:uLnTx/>
                          <a:uFillTx/>
                          <a:latin typeface="+mn-lt"/>
                          <a:ea typeface="+mn-ea"/>
                          <a:cs typeface="+mn-cs"/>
                        </a:rPr>
                      </a:br>
                      <a:r>
                        <a:rPr kumimoji="0" lang="en-US" sz="900" b="0" i="0" u="none" strike="noStrike" kern="1200" cap="none" spc="0" normalizeH="0" baseline="0" noProof="0" dirty="0">
                          <a:ln>
                            <a:noFill/>
                          </a:ln>
                          <a:solidFill>
                            <a:srgbClr val="000000"/>
                          </a:solidFill>
                          <a:effectLst/>
                          <a:uLnTx/>
                          <a:uFillTx/>
                          <a:latin typeface="+mn-lt"/>
                          <a:ea typeface="+mn-ea"/>
                          <a:cs typeface="+mn-cs"/>
                        </a:rPr>
                        <a:t>the next department, or </a:t>
                      </a:r>
                      <a:br>
                        <a:rPr kumimoji="0" lang="en-US" sz="900" b="0" i="0" u="none" strike="noStrike" kern="1200" cap="none" spc="0" normalizeH="0" baseline="0" noProof="0" dirty="0">
                          <a:ln>
                            <a:noFill/>
                          </a:ln>
                          <a:solidFill>
                            <a:srgbClr val="000000"/>
                          </a:solidFill>
                          <a:effectLst/>
                          <a:uLnTx/>
                          <a:uFillTx/>
                          <a:latin typeface="+mn-lt"/>
                          <a:ea typeface="+mn-ea"/>
                          <a:cs typeface="+mn-cs"/>
                        </a:rPr>
                      </a:br>
                      <a:r>
                        <a:rPr kumimoji="0" lang="en-US" sz="900" b="0" i="0" u="none" strike="noStrike" kern="1200" cap="none" spc="0" normalizeH="0" baseline="0" noProof="0" dirty="0">
                          <a:ln>
                            <a:noFill/>
                          </a:ln>
                          <a:solidFill>
                            <a:srgbClr val="000000"/>
                          </a:solidFill>
                          <a:effectLst/>
                          <a:uLnTx/>
                          <a:uFillTx/>
                          <a:latin typeface="+mn-lt"/>
                          <a:ea typeface="+mn-ea"/>
                          <a:cs typeface="+mn-cs"/>
                        </a:rPr>
                        <a:t>company-wide rollout.</a:t>
                      </a:r>
                    </a:p>
                  </a:txBody>
                  <a:tcPr>
                    <a:lnL w="6350" cap="flat" cmpd="sng" algn="ctr">
                      <a:solidFill>
                        <a:schemeClr val="bg1">
                          <a:lumMod val="85000"/>
                        </a:schemeClr>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2755674864"/>
                  </a:ext>
                </a:extLst>
              </a:tr>
            </a:tbl>
          </a:graphicData>
        </a:graphic>
      </p:graphicFrame>
      <p:sp>
        <p:nvSpPr>
          <p:cNvPr id="10" name="TextBox 9">
            <a:extLst>
              <a:ext uri="{FF2B5EF4-FFF2-40B4-BE49-F238E27FC236}">
                <a16:creationId xmlns:a16="http://schemas.microsoft.com/office/drawing/2014/main" id="{E4ACB6E5-6261-EAD3-9BA6-D2D55FEFBEE2}"/>
              </a:ext>
              <a:ext uri="{C183D7F6-B498-43B3-948B-1728B52AA6E4}">
                <adec:decorative xmlns:adec="http://schemas.microsoft.com/office/drawing/2017/decorative" val="1"/>
              </a:ext>
            </a:extLst>
          </p:cNvPr>
          <p:cNvSpPr txBox="1">
            <a:spLocks/>
          </p:cNvSpPr>
          <p:nvPr/>
        </p:nvSpPr>
        <p:spPr>
          <a:xfrm>
            <a:off x="495300" y="1269999"/>
            <a:ext cx="11201400" cy="345441"/>
          </a:xfrm>
          <a:prstGeom prst="rect">
            <a:avLst/>
          </a:prstGeom>
          <a:gradFill rotWithShape="1">
            <a:gsLst>
              <a:gs pos="20000">
                <a:srgbClr val="8661C5">
                  <a:lumMod val="90000"/>
                </a:srgbClr>
              </a:gs>
              <a:gs pos="100000">
                <a:srgbClr val="C03BC4">
                  <a:lumMod val="85000"/>
                  <a:lumOff val="15000"/>
                </a:srgbClr>
              </a:gs>
              <a:gs pos="100000">
                <a:srgbClr val="C03BC4"/>
              </a:gs>
            </a:gsLst>
            <a:lin ang="2700000" scaled="1"/>
          </a:gradFill>
          <a:ln w="6350" cap="flat" cmpd="sng" algn="ctr">
            <a:noFill/>
            <a:prstDash val="solid"/>
            <a:miter lim="800000"/>
            <a:headEnd type="none" w="med" len="med"/>
            <a:tailEnd type="none" w="med" len="med"/>
          </a:ln>
          <a:effectLst>
            <a:outerShdw blurRad="214029" dist="43797" dir="2700000" algn="tl" rotWithShape="0">
              <a:prstClr val="black">
                <a:alpha val="1488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40080" tIns="45720" rIns="91440" bIns="45720" numCol="1" spcCol="0" rtlCol="0" fromWordArt="0" anchor="ctr" anchorCtr="0" forceAA="0" compatLnSpc="1">
            <a:prstTxWarp prst="textNoShape">
              <a:avLst/>
            </a:prstTxWarp>
            <a:noAutofit/>
          </a:bodyPr>
          <a:lstStyle>
            <a:defPPr>
              <a:defRPr lang="en-US"/>
            </a:defPPr>
            <a:lvl1pPr defTabSz="932472" fontAlgn="base">
              <a:spcBef>
                <a:spcPct val="0"/>
              </a:spcBef>
              <a:spcAft>
                <a:spcPct val="0"/>
              </a:spcAft>
              <a:defRPr sz="1800">
                <a:solidFill>
                  <a:srgbClr val="FFFFFF"/>
                </a:solidFill>
                <a:latin typeface="+mj-lt"/>
                <a:ea typeface="+mj-ea"/>
                <a:cs typeface="+mj-cs"/>
              </a:defRPr>
            </a:lvl1pPr>
            <a:lvl2pPr marL="457200" defTabSz="914400">
              <a:defRPr sz="1800">
                <a:solidFill>
                  <a:schemeClr val="lt1"/>
                </a:solidFill>
              </a:defRPr>
            </a:lvl2pPr>
            <a:lvl3pPr marL="914400" defTabSz="914400">
              <a:defRPr sz="1800">
                <a:solidFill>
                  <a:schemeClr val="lt1"/>
                </a:solidFill>
              </a:defRPr>
            </a:lvl3pPr>
            <a:lvl4pPr marL="1371600" defTabSz="914400">
              <a:defRPr sz="1800">
                <a:solidFill>
                  <a:schemeClr val="lt1"/>
                </a:solidFill>
              </a:defRPr>
            </a:lvl4pPr>
            <a:lvl5pPr marL="1828800" defTabSz="914400">
              <a:defRPr sz="1800">
                <a:solidFill>
                  <a:schemeClr val="lt1"/>
                </a:solidFill>
              </a:defRPr>
            </a:lvl5pPr>
            <a:lvl6pPr marL="2286000" defTabSz="914400">
              <a:defRPr sz="1800">
                <a:solidFill>
                  <a:schemeClr val="lt1"/>
                </a:solidFill>
              </a:defRPr>
            </a:lvl6pPr>
            <a:lvl7pPr marL="2743200" defTabSz="914400">
              <a:defRPr sz="1800">
                <a:solidFill>
                  <a:schemeClr val="lt1"/>
                </a:solidFill>
              </a:defRPr>
            </a:lvl7pPr>
            <a:lvl8pPr marL="3200400" defTabSz="914400">
              <a:defRPr sz="1800">
                <a:solidFill>
                  <a:schemeClr val="lt1"/>
                </a:solidFill>
              </a:defRPr>
            </a:lvl8pPr>
            <a:lvl9pPr marL="3657600" defTabSz="914400">
              <a:defRPr sz="1800">
                <a:solidFill>
                  <a:schemeClr val="lt1"/>
                </a:solidFill>
              </a:defRPr>
            </a:lvl9p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Sans Text Semibold"/>
              <a:ea typeface="+mj-ea"/>
              <a:cs typeface="+mj-cs"/>
            </a:endParaRPr>
          </a:p>
        </p:txBody>
      </p:sp>
      <p:sp>
        <p:nvSpPr>
          <p:cNvPr id="16" name="TextBox 15">
            <a:extLst>
              <a:ext uri="{FF2B5EF4-FFF2-40B4-BE49-F238E27FC236}">
                <a16:creationId xmlns:a16="http://schemas.microsoft.com/office/drawing/2014/main" id="{A6B59DBE-CE44-A4F8-4F11-DF7BC814C6A9}"/>
              </a:ext>
              <a:ext uri="{C183D7F6-B498-43B3-948B-1728B52AA6E4}">
                <adec:decorative xmlns:adec="http://schemas.microsoft.com/office/drawing/2017/decorative" val="1"/>
              </a:ext>
            </a:extLst>
          </p:cNvPr>
          <p:cNvSpPr txBox="1"/>
          <p:nvPr/>
        </p:nvSpPr>
        <p:spPr>
          <a:xfrm>
            <a:off x="9620032" y="1350386"/>
            <a:ext cx="1645920" cy="184666"/>
          </a:xfrm>
          <a:prstGeom prst="rect">
            <a:avLst/>
          </a:prstGeom>
          <a:noFill/>
          <a:ln w="31909" cap="flat">
            <a:noFill/>
            <a:prstDash val="solid"/>
            <a:miter/>
          </a:ln>
          <a:effectLst>
            <a:outerShdw blurRad="127000" dist="76200" dir="2700000" algn="tl" rotWithShape="0">
              <a:schemeClr val="accent6">
                <a:alpha val="20000"/>
              </a:schemeClr>
            </a:outerShdw>
          </a:effectLst>
        </p:spPr>
        <p:txBody>
          <a:bodyPr rot="0" spcFirstLastPara="0" vertOverflow="overflow" horzOverflow="overflow" vert="horz" wrap="square" lIns="0" tIns="0" rIns="0" bIns="0" numCol="1" spcCol="0" rtlCol="0" fromWordArt="0" anchor="ctr" anchorCtr="0" forceAA="0" compatLnSpc="1">
            <a:prstTxWarp prst="textNoShape">
              <a:avLst/>
            </a:prstTxWarp>
            <a:spAutoFit/>
          </a:bodyPr>
          <a:lstStyle>
            <a:defPPr>
              <a:defRPr lang="en-US"/>
            </a:defPPr>
            <a:lvl1pPr algn="ctr" defTabSz="914400">
              <a:defRPr sz="800">
                <a:solidFill>
                  <a:schemeClr val="bg1"/>
                </a:solidFill>
                <a:latin typeface="+mj-lt"/>
                <a:ea typeface="+mj-ea"/>
                <a:cs typeface="+mj-cs"/>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white"/>
                </a:solidFill>
                <a:effectLst/>
                <a:uLnTx/>
                <a:uFillTx/>
                <a:latin typeface="Segoe Sans Text Semibold"/>
                <a:ea typeface="+mj-ea"/>
                <a:cs typeface="+mj-cs"/>
              </a:rPr>
              <a:t>Manage and optimize</a:t>
            </a:r>
          </a:p>
        </p:txBody>
      </p:sp>
      <p:sp>
        <p:nvSpPr>
          <p:cNvPr id="17" name="TextBox 16">
            <a:extLst>
              <a:ext uri="{FF2B5EF4-FFF2-40B4-BE49-F238E27FC236}">
                <a16:creationId xmlns:a16="http://schemas.microsoft.com/office/drawing/2014/main" id="{FCF688C5-8B03-81A9-40EA-EBE6A0D44B1F}"/>
              </a:ext>
              <a:ext uri="{C183D7F6-B498-43B3-948B-1728B52AA6E4}">
                <adec:decorative xmlns:adec="http://schemas.microsoft.com/office/drawing/2017/decorative" val="1"/>
              </a:ext>
            </a:extLst>
          </p:cNvPr>
          <p:cNvSpPr txBox="1"/>
          <p:nvPr/>
        </p:nvSpPr>
        <p:spPr>
          <a:xfrm>
            <a:off x="7730665" y="1350386"/>
            <a:ext cx="1077662" cy="184666"/>
          </a:xfrm>
          <a:prstGeom prst="rect">
            <a:avLst/>
          </a:prstGeom>
          <a:noFill/>
          <a:ln w="31909" cap="flat">
            <a:noFill/>
            <a:prstDash val="solid"/>
            <a:miter/>
          </a:ln>
          <a:effectLst>
            <a:outerShdw blurRad="127000" dist="76200" dir="2700000" algn="tl" rotWithShape="0">
              <a:schemeClr val="accent6">
                <a:alpha val="20000"/>
              </a:schemeClr>
            </a:outerShdw>
          </a:effectLst>
        </p:spPr>
        <p:txBody>
          <a:bodyPr rot="0" spcFirstLastPara="0" vertOverflow="overflow" horzOverflow="overflow" vert="horz" wrap="square" lIns="0" tIns="0" rIns="0" bIns="0" numCol="1" spcCol="0" rtlCol="0" fromWordArt="0" anchor="ctr" anchorCtr="0" forceAA="0" compatLnSpc="1">
            <a:prstTxWarp prst="textNoShape">
              <a:avLst/>
            </a:prstTxWarp>
            <a:spAutoFit/>
          </a:bodyPr>
          <a:lstStyle>
            <a:defPPr>
              <a:defRPr lang="en-US"/>
            </a:defPPr>
            <a:lvl1pPr algn="ctr" defTabSz="914400">
              <a:defRPr sz="800">
                <a:solidFill>
                  <a:schemeClr val="bg1"/>
                </a:solidFill>
                <a:latin typeface="+mj-lt"/>
                <a:ea typeface="+mj-ea"/>
                <a:cs typeface="+mj-cs"/>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white"/>
                </a:solidFill>
                <a:effectLst/>
                <a:uLnTx/>
                <a:uFillTx/>
                <a:latin typeface="Segoe Sans Text Semibold"/>
                <a:ea typeface="+mj-ea"/>
                <a:cs typeface="+mj-cs"/>
              </a:rPr>
              <a:t>Realize value</a:t>
            </a:r>
          </a:p>
        </p:txBody>
      </p:sp>
      <p:sp>
        <p:nvSpPr>
          <p:cNvPr id="18" name="TextBox 17">
            <a:extLst>
              <a:ext uri="{FF2B5EF4-FFF2-40B4-BE49-F238E27FC236}">
                <a16:creationId xmlns:a16="http://schemas.microsoft.com/office/drawing/2014/main" id="{484E8771-0D8E-23E2-733C-D9F4409EBC6F}"/>
              </a:ext>
              <a:ext uri="{C183D7F6-B498-43B3-948B-1728B52AA6E4}">
                <adec:decorative xmlns:adec="http://schemas.microsoft.com/office/drawing/2017/decorative" val="1"/>
              </a:ext>
            </a:extLst>
          </p:cNvPr>
          <p:cNvSpPr txBox="1"/>
          <p:nvPr/>
        </p:nvSpPr>
        <p:spPr>
          <a:xfrm>
            <a:off x="5273040" y="1350386"/>
            <a:ext cx="1645920" cy="184666"/>
          </a:xfrm>
          <a:prstGeom prst="rect">
            <a:avLst/>
          </a:prstGeom>
          <a:noFill/>
          <a:ln w="31909" cap="flat">
            <a:noFill/>
            <a:prstDash val="solid"/>
            <a:miter/>
          </a:ln>
          <a:effectLst>
            <a:outerShdw blurRad="127000" dist="76200" dir="2700000" algn="tl" rotWithShape="0">
              <a:schemeClr val="accent6">
                <a:alpha val="20000"/>
              </a:schemeClr>
            </a:outerShdw>
          </a:effectLst>
        </p:spPr>
        <p:txBody>
          <a:bodyPr rot="0" spcFirstLastPara="0" vertOverflow="overflow" horzOverflow="overflow" vert="horz" wrap="square" lIns="0" tIns="0" rIns="0" bIns="0" numCol="1" spcCol="0" rtlCol="0" fromWordArt="0" anchor="ctr" anchorCtr="0" forceAA="0" compatLnSpc="1">
            <a:prstTxWarp prst="textNoShape">
              <a:avLst/>
            </a:prstTxWarp>
            <a:spAutoFit/>
          </a:bodyPr>
          <a:lstStyle>
            <a:defPPr>
              <a:defRPr lang="en-US"/>
            </a:defPPr>
            <a:lvl1pPr algn="ctr" defTabSz="914400">
              <a:defRPr sz="800">
                <a:solidFill>
                  <a:schemeClr val="bg1"/>
                </a:solidFill>
                <a:latin typeface="+mj-lt"/>
                <a:ea typeface="+mj-ea"/>
                <a:cs typeface="+mj-cs"/>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white"/>
                </a:solidFill>
                <a:effectLst/>
                <a:uLnTx/>
                <a:uFillTx/>
                <a:latin typeface="Segoe Sans Text Semibold"/>
                <a:ea typeface="+mj-ea"/>
                <a:cs typeface="+mj-cs"/>
              </a:rPr>
              <a:t>Empower and achieve</a:t>
            </a:r>
          </a:p>
        </p:txBody>
      </p:sp>
      <p:sp>
        <p:nvSpPr>
          <p:cNvPr id="19" name="TextBox 18">
            <a:extLst>
              <a:ext uri="{FF2B5EF4-FFF2-40B4-BE49-F238E27FC236}">
                <a16:creationId xmlns:a16="http://schemas.microsoft.com/office/drawing/2014/main" id="{DDE5E3C0-21AA-2291-D58A-310715B2CB0B}"/>
              </a:ext>
              <a:ext uri="{C183D7F6-B498-43B3-948B-1728B52AA6E4}">
                <adec:decorative xmlns:adec="http://schemas.microsoft.com/office/drawing/2017/decorative" val="1"/>
              </a:ext>
            </a:extLst>
          </p:cNvPr>
          <p:cNvSpPr txBox="1"/>
          <p:nvPr/>
        </p:nvSpPr>
        <p:spPr>
          <a:xfrm>
            <a:off x="3243639" y="1350386"/>
            <a:ext cx="1357732" cy="184666"/>
          </a:xfrm>
          <a:prstGeom prst="rect">
            <a:avLst/>
          </a:prstGeom>
          <a:noFill/>
          <a:ln w="31909" cap="flat">
            <a:noFill/>
            <a:prstDash val="solid"/>
            <a:miter/>
          </a:ln>
          <a:effectLst>
            <a:outerShdw blurRad="127000" dist="76200" dir="2700000" algn="tl" rotWithShape="0">
              <a:schemeClr val="accent6">
                <a:alpha val="20000"/>
              </a:schemeClr>
            </a:outerShdw>
          </a:effectLst>
        </p:spPr>
        <p:txBody>
          <a:bodyPr rot="0" spcFirstLastPara="0" vertOverflow="overflow" horzOverflow="overflow" vert="horz" wrap="square" lIns="0" tIns="0" rIns="0" bIns="0" numCol="1" spcCol="0" rtlCol="0" fromWordArt="0" anchor="ctr" anchorCtr="0" forceAA="0" compatLnSpc="1">
            <a:prstTxWarp prst="textNoShape">
              <a:avLst/>
            </a:prstTxWarp>
            <a:spAutoFit/>
          </a:bodyPr>
          <a:lstStyle>
            <a:defPPr>
              <a:defRPr lang="en-US"/>
            </a:defPPr>
            <a:lvl1pPr algn="ctr" defTabSz="914400">
              <a:defRPr sz="800">
                <a:solidFill>
                  <a:schemeClr val="bg1"/>
                </a:solidFill>
                <a:latin typeface="+mj-lt"/>
                <a:ea typeface="+mj-ea"/>
                <a:cs typeface="+mj-cs"/>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white"/>
                </a:solidFill>
                <a:effectLst/>
                <a:uLnTx/>
                <a:uFillTx/>
                <a:latin typeface="Segoe Sans Text Semibold"/>
                <a:ea typeface="+mj-ea"/>
                <a:cs typeface="+mj-cs"/>
              </a:rPr>
              <a:t>Inspire and design</a:t>
            </a:r>
          </a:p>
        </p:txBody>
      </p:sp>
      <p:sp>
        <p:nvSpPr>
          <p:cNvPr id="20" name="TextBox 19">
            <a:extLst>
              <a:ext uri="{FF2B5EF4-FFF2-40B4-BE49-F238E27FC236}">
                <a16:creationId xmlns:a16="http://schemas.microsoft.com/office/drawing/2014/main" id="{00F0ECAA-445D-D427-2F7E-92C8D9AC2699}"/>
              </a:ext>
              <a:ext uri="{C183D7F6-B498-43B3-948B-1728B52AA6E4}">
                <adec:decorative xmlns:adec="http://schemas.microsoft.com/office/drawing/2017/decorative" val="1"/>
              </a:ext>
            </a:extLst>
          </p:cNvPr>
          <p:cNvSpPr txBox="1"/>
          <p:nvPr/>
        </p:nvSpPr>
        <p:spPr>
          <a:xfrm>
            <a:off x="1078261" y="1350387"/>
            <a:ext cx="1341494" cy="184666"/>
          </a:xfrm>
          <a:prstGeom prst="rect">
            <a:avLst/>
          </a:prstGeom>
          <a:noFill/>
          <a:ln w="31909" cap="flat">
            <a:noFill/>
            <a:prstDash val="solid"/>
            <a:miter/>
          </a:ln>
          <a:effectLst>
            <a:outerShdw blurRad="127000" dist="76200" dir="2700000" algn="tl" rotWithShape="0">
              <a:schemeClr val="accent6">
                <a:alpha val="20000"/>
              </a:schemeClr>
            </a:outerShdw>
          </a:effectLst>
        </p:spPr>
        <p:txBody>
          <a:bodyPr rot="0" spcFirstLastPara="0" vertOverflow="overflow" horzOverflow="overflow" vert="horz" wrap="square" lIns="0" tIns="0" rIns="0" bIns="0" numCol="1" spcCol="0" rtlCol="0" fromWordArt="0" anchor="ctr" anchorCtr="0" forceAA="0" compatLnSpc="1">
            <a:prstTxWarp prst="textNoShape">
              <a:avLst/>
            </a:prstTxWarp>
            <a:spAutoFit/>
          </a:bodyPr>
          <a:lstStyle>
            <a:defPPr>
              <a:defRPr lang="en-US"/>
            </a:defPPr>
            <a:lvl1pPr algn="ctr" defTabSz="914400">
              <a:defRPr sz="800">
                <a:solidFill>
                  <a:schemeClr val="bg1"/>
                </a:solidFill>
                <a:latin typeface="+mj-lt"/>
                <a:ea typeface="+mj-ea"/>
                <a:cs typeface="+mj-cs"/>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white"/>
                </a:solidFill>
                <a:effectLst/>
                <a:uLnTx/>
                <a:uFillTx/>
                <a:latin typeface="Segoe Sans Text Semibold"/>
                <a:ea typeface="+mj-ea"/>
                <a:cs typeface="+mj-cs"/>
              </a:rPr>
              <a:t>Listen and consult</a:t>
            </a:r>
          </a:p>
        </p:txBody>
      </p:sp>
      <p:grpSp>
        <p:nvGrpSpPr>
          <p:cNvPr id="3" name="Group 2">
            <a:extLst>
              <a:ext uri="{FF2B5EF4-FFF2-40B4-BE49-F238E27FC236}">
                <a16:creationId xmlns:a16="http://schemas.microsoft.com/office/drawing/2014/main" id="{C264BB48-4ABD-AD04-8AEE-90E21E565941}"/>
              </a:ext>
              <a:ext uri="{C183D7F6-B498-43B3-948B-1728B52AA6E4}">
                <adec:decorative xmlns:adec="http://schemas.microsoft.com/office/drawing/2017/decorative" val="1"/>
              </a:ext>
            </a:extLst>
          </p:cNvPr>
          <p:cNvGrpSpPr/>
          <p:nvPr/>
        </p:nvGrpSpPr>
        <p:grpSpPr>
          <a:xfrm>
            <a:off x="2712149" y="1352550"/>
            <a:ext cx="194126" cy="180338"/>
            <a:chOff x="6783234" y="1727674"/>
            <a:chExt cx="414270" cy="384847"/>
          </a:xfrm>
          <a:solidFill>
            <a:schemeClr val="bg1"/>
          </a:solidFill>
        </p:grpSpPr>
        <p:sp>
          <p:nvSpPr>
            <p:cNvPr id="6" name="Freeform 66">
              <a:extLst>
                <a:ext uri="{FF2B5EF4-FFF2-40B4-BE49-F238E27FC236}">
                  <a16:creationId xmlns:a16="http://schemas.microsoft.com/office/drawing/2014/main" id="{0BE4FE3A-6EDE-0F97-231F-2030592BEFDC}"/>
                </a:ext>
                <a:ext uri="{C183D7F6-B498-43B3-948B-1728B52AA6E4}">
                  <adec:decorative xmlns:adec="http://schemas.microsoft.com/office/drawing/2017/decorative" val="1"/>
                </a:ext>
              </a:extLst>
            </p:cNvPr>
            <p:cNvSpPr>
              <a:spLocks/>
            </p:cNvSpPr>
            <p:nvPr/>
          </p:nvSpPr>
          <p:spPr bwMode="auto">
            <a:xfrm>
              <a:off x="6783234" y="1727674"/>
              <a:ext cx="238679" cy="384847"/>
            </a:xfrm>
            <a:custGeom>
              <a:avLst/>
              <a:gdLst>
                <a:gd name="T0" fmla="*/ 40 w 208"/>
                <a:gd name="T1" fmla="*/ 336 h 336"/>
                <a:gd name="T2" fmla="*/ 40 w 208"/>
                <a:gd name="T3" fmla="*/ 336 h 336"/>
                <a:gd name="T4" fmla="*/ 208 w 208"/>
                <a:gd name="T5" fmla="*/ 168 h 336"/>
                <a:gd name="T6" fmla="*/ 40 w 208"/>
                <a:gd name="T7" fmla="*/ 0 h 336"/>
                <a:gd name="T8" fmla="*/ 0 w 208"/>
                <a:gd name="T9" fmla="*/ 40 h 336"/>
                <a:gd name="T10" fmla="*/ 128 w 208"/>
                <a:gd name="T11" fmla="*/ 168 h 336"/>
                <a:gd name="T12" fmla="*/ 0 w 208"/>
                <a:gd name="T13" fmla="*/ 296 h 336"/>
                <a:gd name="T14" fmla="*/ 40 w 208"/>
                <a:gd name="T15" fmla="*/ 336 h 3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8" h="336">
                  <a:moveTo>
                    <a:pt x="40" y="336"/>
                  </a:moveTo>
                  <a:lnTo>
                    <a:pt x="40" y="336"/>
                  </a:lnTo>
                  <a:lnTo>
                    <a:pt x="208" y="168"/>
                  </a:lnTo>
                  <a:lnTo>
                    <a:pt x="40" y="0"/>
                  </a:lnTo>
                  <a:lnTo>
                    <a:pt x="0" y="40"/>
                  </a:lnTo>
                  <a:lnTo>
                    <a:pt x="128" y="168"/>
                  </a:lnTo>
                  <a:lnTo>
                    <a:pt x="0" y="296"/>
                  </a:lnTo>
                  <a:lnTo>
                    <a:pt x="40" y="336"/>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black"/>
                </a:solidFill>
                <a:effectLst/>
                <a:uLnTx/>
                <a:uFillTx/>
                <a:latin typeface="Segoe Sans Text"/>
                <a:ea typeface="+mn-ea"/>
                <a:cs typeface="+mn-cs"/>
              </a:endParaRPr>
            </a:p>
          </p:txBody>
        </p:sp>
        <p:sp>
          <p:nvSpPr>
            <p:cNvPr id="7" name="Freeform 66">
              <a:extLst>
                <a:ext uri="{FF2B5EF4-FFF2-40B4-BE49-F238E27FC236}">
                  <a16:creationId xmlns:a16="http://schemas.microsoft.com/office/drawing/2014/main" id="{7124D93C-1A82-CD88-4049-B317A5627279}"/>
                </a:ext>
                <a:ext uri="{C183D7F6-B498-43B3-948B-1728B52AA6E4}">
                  <adec:decorative xmlns:adec="http://schemas.microsoft.com/office/drawing/2017/decorative" val="1"/>
                </a:ext>
              </a:extLst>
            </p:cNvPr>
            <p:cNvSpPr>
              <a:spLocks/>
            </p:cNvSpPr>
            <p:nvPr/>
          </p:nvSpPr>
          <p:spPr bwMode="auto">
            <a:xfrm>
              <a:off x="6958825" y="1727674"/>
              <a:ext cx="238679" cy="384847"/>
            </a:xfrm>
            <a:custGeom>
              <a:avLst/>
              <a:gdLst>
                <a:gd name="T0" fmla="*/ 40 w 208"/>
                <a:gd name="T1" fmla="*/ 336 h 336"/>
                <a:gd name="T2" fmla="*/ 40 w 208"/>
                <a:gd name="T3" fmla="*/ 336 h 336"/>
                <a:gd name="T4" fmla="*/ 208 w 208"/>
                <a:gd name="T5" fmla="*/ 168 h 336"/>
                <a:gd name="T6" fmla="*/ 40 w 208"/>
                <a:gd name="T7" fmla="*/ 0 h 336"/>
                <a:gd name="T8" fmla="*/ 0 w 208"/>
                <a:gd name="T9" fmla="*/ 40 h 336"/>
                <a:gd name="T10" fmla="*/ 128 w 208"/>
                <a:gd name="T11" fmla="*/ 168 h 336"/>
                <a:gd name="T12" fmla="*/ 0 w 208"/>
                <a:gd name="T13" fmla="*/ 296 h 336"/>
                <a:gd name="T14" fmla="*/ 40 w 208"/>
                <a:gd name="T15" fmla="*/ 336 h 3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8" h="336">
                  <a:moveTo>
                    <a:pt x="40" y="336"/>
                  </a:moveTo>
                  <a:lnTo>
                    <a:pt x="40" y="336"/>
                  </a:lnTo>
                  <a:lnTo>
                    <a:pt x="208" y="168"/>
                  </a:lnTo>
                  <a:lnTo>
                    <a:pt x="40" y="0"/>
                  </a:lnTo>
                  <a:lnTo>
                    <a:pt x="0" y="40"/>
                  </a:lnTo>
                  <a:lnTo>
                    <a:pt x="128" y="168"/>
                  </a:lnTo>
                  <a:lnTo>
                    <a:pt x="0" y="296"/>
                  </a:lnTo>
                  <a:lnTo>
                    <a:pt x="40" y="336"/>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black"/>
                </a:solidFill>
                <a:effectLst/>
                <a:uLnTx/>
                <a:uFillTx/>
                <a:latin typeface="Segoe Sans Text"/>
                <a:ea typeface="+mn-ea"/>
                <a:cs typeface="+mn-cs"/>
              </a:endParaRPr>
            </a:p>
          </p:txBody>
        </p:sp>
      </p:grpSp>
      <p:grpSp>
        <p:nvGrpSpPr>
          <p:cNvPr id="8" name="Group 7">
            <a:extLst>
              <a:ext uri="{FF2B5EF4-FFF2-40B4-BE49-F238E27FC236}">
                <a16:creationId xmlns:a16="http://schemas.microsoft.com/office/drawing/2014/main" id="{F34B336B-829E-DC73-1828-CD55314CDF81}"/>
              </a:ext>
              <a:ext uri="{C183D7F6-B498-43B3-948B-1728B52AA6E4}">
                <adec:decorative xmlns:adec="http://schemas.microsoft.com/office/drawing/2017/decorative" val="1"/>
              </a:ext>
            </a:extLst>
          </p:cNvPr>
          <p:cNvGrpSpPr/>
          <p:nvPr/>
        </p:nvGrpSpPr>
        <p:grpSpPr>
          <a:xfrm>
            <a:off x="5071031" y="1352550"/>
            <a:ext cx="194126" cy="180338"/>
            <a:chOff x="6783234" y="1727674"/>
            <a:chExt cx="414270" cy="384847"/>
          </a:xfrm>
          <a:solidFill>
            <a:schemeClr val="bg1"/>
          </a:solidFill>
        </p:grpSpPr>
        <p:sp>
          <p:nvSpPr>
            <p:cNvPr id="9" name="Freeform 66">
              <a:extLst>
                <a:ext uri="{FF2B5EF4-FFF2-40B4-BE49-F238E27FC236}">
                  <a16:creationId xmlns:a16="http://schemas.microsoft.com/office/drawing/2014/main" id="{B53E1CFA-C4C9-9CC0-9DF9-E4CAD2D17CEB}"/>
                </a:ext>
                <a:ext uri="{C183D7F6-B498-43B3-948B-1728B52AA6E4}">
                  <adec:decorative xmlns:adec="http://schemas.microsoft.com/office/drawing/2017/decorative" val="1"/>
                </a:ext>
              </a:extLst>
            </p:cNvPr>
            <p:cNvSpPr>
              <a:spLocks/>
            </p:cNvSpPr>
            <p:nvPr/>
          </p:nvSpPr>
          <p:spPr bwMode="auto">
            <a:xfrm>
              <a:off x="6783234" y="1727674"/>
              <a:ext cx="238679" cy="384847"/>
            </a:xfrm>
            <a:custGeom>
              <a:avLst/>
              <a:gdLst>
                <a:gd name="T0" fmla="*/ 40 w 208"/>
                <a:gd name="T1" fmla="*/ 336 h 336"/>
                <a:gd name="T2" fmla="*/ 40 w 208"/>
                <a:gd name="T3" fmla="*/ 336 h 336"/>
                <a:gd name="T4" fmla="*/ 208 w 208"/>
                <a:gd name="T5" fmla="*/ 168 h 336"/>
                <a:gd name="T6" fmla="*/ 40 w 208"/>
                <a:gd name="T7" fmla="*/ 0 h 336"/>
                <a:gd name="T8" fmla="*/ 0 w 208"/>
                <a:gd name="T9" fmla="*/ 40 h 336"/>
                <a:gd name="T10" fmla="*/ 128 w 208"/>
                <a:gd name="T11" fmla="*/ 168 h 336"/>
                <a:gd name="T12" fmla="*/ 0 w 208"/>
                <a:gd name="T13" fmla="*/ 296 h 336"/>
                <a:gd name="T14" fmla="*/ 40 w 208"/>
                <a:gd name="T15" fmla="*/ 336 h 3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8" h="336">
                  <a:moveTo>
                    <a:pt x="40" y="336"/>
                  </a:moveTo>
                  <a:lnTo>
                    <a:pt x="40" y="336"/>
                  </a:lnTo>
                  <a:lnTo>
                    <a:pt x="208" y="168"/>
                  </a:lnTo>
                  <a:lnTo>
                    <a:pt x="40" y="0"/>
                  </a:lnTo>
                  <a:lnTo>
                    <a:pt x="0" y="40"/>
                  </a:lnTo>
                  <a:lnTo>
                    <a:pt x="128" y="168"/>
                  </a:lnTo>
                  <a:lnTo>
                    <a:pt x="0" y="296"/>
                  </a:lnTo>
                  <a:lnTo>
                    <a:pt x="40" y="336"/>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black"/>
                </a:solidFill>
                <a:effectLst/>
                <a:uLnTx/>
                <a:uFillTx/>
                <a:latin typeface="Segoe Sans Text"/>
                <a:ea typeface="+mn-ea"/>
                <a:cs typeface="+mn-cs"/>
              </a:endParaRPr>
            </a:p>
          </p:txBody>
        </p:sp>
        <p:sp>
          <p:nvSpPr>
            <p:cNvPr id="12" name="Freeform 66">
              <a:extLst>
                <a:ext uri="{FF2B5EF4-FFF2-40B4-BE49-F238E27FC236}">
                  <a16:creationId xmlns:a16="http://schemas.microsoft.com/office/drawing/2014/main" id="{F02B159F-6706-BB82-E0A0-FA380900B250}"/>
                </a:ext>
                <a:ext uri="{C183D7F6-B498-43B3-948B-1728B52AA6E4}">
                  <adec:decorative xmlns:adec="http://schemas.microsoft.com/office/drawing/2017/decorative" val="1"/>
                </a:ext>
              </a:extLst>
            </p:cNvPr>
            <p:cNvSpPr>
              <a:spLocks/>
            </p:cNvSpPr>
            <p:nvPr/>
          </p:nvSpPr>
          <p:spPr bwMode="auto">
            <a:xfrm>
              <a:off x="6958825" y="1727674"/>
              <a:ext cx="238679" cy="384847"/>
            </a:xfrm>
            <a:custGeom>
              <a:avLst/>
              <a:gdLst>
                <a:gd name="T0" fmla="*/ 40 w 208"/>
                <a:gd name="T1" fmla="*/ 336 h 336"/>
                <a:gd name="T2" fmla="*/ 40 w 208"/>
                <a:gd name="T3" fmla="*/ 336 h 336"/>
                <a:gd name="T4" fmla="*/ 208 w 208"/>
                <a:gd name="T5" fmla="*/ 168 h 336"/>
                <a:gd name="T6" fmla="*/ 40 w 208"/>
                <a:gd name="T7" fmla="*/ 0 h 336"/>
                <a:gd name="T8" fmla="*/ 0 w 208"/>
                <a:gd name="T9" fmla="*/ 40 h 336"/>
                <a:gd name="T10" fmla="*/ 128 w 208"/>
                <a:gd name="T11" fmla="*/ 168 h 336"/>
                <a:gd name="T12" fmla="*/ 0 w 208"/>
                <a:gd name="T13" fmla="*/ 296 h 336"/>
                <a:gd name="T14" fmla="*/ 40 w 208"/>
                <a:gd name="T15" fmla="*/ 336 h 3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8" h="336">
                  <a:moveTo>
                    <a:pt x="40" y="336"/>
                  </a:moveTo>
                  <a:lnTo>
                    <a:pt x="40" y="336"/>
                  </a:lnTo>
                  <a:lnTo>
                    <a:pt x="208" y="168"/>
                  </a:lnTo>
                  <a:lnTo>
                    <a:pt x="40" y="0"/>
                  </a:lnTo>
                  <a:lnTo>
                    <a:pt x="0" y="40"/>
                  </a:lnTo>
                  <a:lnTo>
                    <a:pt x="128" y="168"/>
                  </a:lnTo>
                  <a:lnTo>
                    <a:pt x="0" y="296"/>
                  </a:lnTo>
                  <a:lnTo>
                    <a:pt x="40" y="336"/>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black"/>
                </a:solidFill>
                <a:effectLst/>
                <a:uLnTx/>
                <a:uFillTx/>
                <a:latin typeface="Segoe Sans Text"/>
                <a:ea typeface="+mn-ea"/>
                <a:cs typeface="+mn-cs"/>
              </a:endParaRPr>
            </a:p>
          </p:txBody>
        </p:sp>
      </p:grpSp>
      <p:grpSp>
        <p:nvGrpSpPr>
          <p:cNvPr id="14" name="Group 13">
            <a:extLst>
              <a:ext uri="{FF2B5EF4-FFF2-40B4-BE49-F238E27FC236}">
                <a16:creationId xmlns:a16="http://schemas.microsoft.com/office/drawing/2014/main" id="{75184365-2254-1058-55C6-51B697333E94}"/>
              </a:ext>
              <a:ext uri="{C183D7F6-B498-43B3-948B-1728B52AA6E4}">
                <adec:decorative xmlns:adec="http://schemas.microsoft.com/office/drawing/2017/decorative" val="1"/>
              </a:ext>
            </a:extLst>
          </p:cNvPr>
          <p:cNvGrpSpPr/>
          <p:nvPr/>
        </p:nvGrpSpPr>
        <p:grpSpPr>
          <a:xfrm>
            <a:off x="7304945" y="1352550"/>
            <a:ext cx="194126" cy="180338"/>
            <a:chOff x="6783234" y="1727674"/>
            <a:chExt cx="414270" cy="384847"/>
          </a:xfrm>
          <a:solidFill>
            <a:schemeClr val="bg1"/>
          </a:solidFill>
        </p:grpSpPr>
        <p:sp>
          <p:nvSpPr>
            <p:cNvPr id="21" name="Freeform 66">
              <a:extLst>
                <a:ext uri="{FF2B5EF4-FFF2-40B4-BE49-F238E27FC236}">
                  <a16:creationId xmlns:a16="http://schemas.microsoft.com/office/drawing/2014/main" id="{F840D81A-4E00-6EA0-05D1-7AE88A1F0E9D}"/>
                </a:ext>
                <a:ext uri="{C183D7F6-B498-43B3-948B-1728B52AA6E4}">
                  <adec:decorative xmlns:adec="http://schemas.microsoft.com/office/drawing/2017/decorative" val="1"/>
                </a:ext>
              </a:extLst>
            </p:cNvPr>
            <p:cNvSpPr>
              <a:spLocks/>
            </p:cNvSpPr>
            <p:nvPr/>
          </p:nvSpPr>
          <p:spPr bwMode="auto">
            <a:xfrm>
              <a:off x="6783234" y="1727674"/>
              <a:ext cx="238679" cy="384847"/>
            </a:xfrm>
            <a:custGeom>
              <a:avLst/>
              <a:gdLst>
                <a:gd name="T0" fmla="*/ 40 w 208"/>
                <a:gd name="T1" fmla="*/ 336 h 336"/>
                <a:gd name="T2" fmla="*/ 40 w 208"/>
                <a:gd name="T3" fmla="*/ 336 h 336"/>
                <a:gd name="T4" fmla="*/ 208 w 208"/>
                <a:gd name="T5" fmla="*/ 168 h 336"/>
                <a:gd name="T6" fmla="*/ 40 w 208"/>
                <a:gd name="T7" fmla="*/ 0 h 336"/>
                <a:gd name="T8" fmla="*/ 0 w 208"/>
                <a:gd name="T9" fmla="*/ 40 h 336"/>
                <a:gd name="T10" fmla="*/ 128 w 208"/>
                <a:gd name="T11" fmla="*/ 168 h 336"/>
                <a:gd name="T12" fmla="*/ 0 w 208"/>
                <a:gd name="T13" fmla="*/ 296 h 336"/>
                <a:gd name="T14" fmla="*/ 40 w 208"/>
                <a:gd name="T15" fmla="*/ 336 h 3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8" h="336">
                  <a:moveTo>
                    <a:pt x="40" y="336"/>
                  </a:moveTo>
                  <a:lnTo>
                    <a:pt x="40" y="336"/>
                  </a:lnTo>
                  <a:lnTo>
                    <a:pt x="208" y="168"/>
                  </a:lnTo>
                  <a:lnTo>
                    <a:pt x="40" y="0"/>
                  </a:lnTo>
                  <a:lnTo>
                    <a:pt x="0" y="40"/>
                  </a:lnTo>
                  <a:lnTo>
                    <a:pt x="128" y="168"/>
                  </a:lnTo>
                  <a:lnTo>
                    <a:pt x="0" y="296"/>
                  </a:lnTo>
                  <a:lnTo>
                    <a:pt x="40" y="336"/>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black"/>
                </a:solidFill>
                <a:effectLst/>
                <a:uLnTx/>
                <a:uFillTx/>
                <a:latin typeface="Segoe Sans Text"/>
                <a:ea typeface="+mn-ea"/>
                <a:cs typeface="+mn-cs"/>
              </a:endParaRPr>
            </a:p>
          </p:txBody>
        </p:sp>
        <p:sp>
          <p:nvSpPr>
            <p:cNvPr id="22" name="Freeform 66">
              <a:extLst>
                <a:ext uri="{FF2B5EF4-FFF2-40B4-BE49-F238E27FC236}">
                  <a16:creationId xmlns:a16="http://schemas.microsoft.com/office/drawing/2014/main" id="{0F69805E-8136-7798-12FD-5F49A7C5EBE0}"/>
                </a:ext>
                <a:ext uri="{C183D7F6-B498-43B3-948B-1728B52AA6E4}">
                  <adec:decorative xmlns:adec="http://schemas.microsoft.com/office/drawing/2017/decorative" val="1"/>
                </a:ext>
              </a:extLst>
            </p:cNvPr>
            <p:cNvSpPr>
              <a:spLocks/>
            </p:cNvSpPr>
            <p:nvPr/>
          </p:nvSpPr>
          <p:spPr bwMode="auto">
            <a:xfrm>
              <a:off x="6958825" y="1727674"/>
              <a:ext cx="238679" cy="384847"/>
            </a:xfrm>
            <a:custGeom>
              <a:avLst/>
              <a:gdLst>
                <a:gd name="T0" fmla="*/ 40 w 208"/>
                <a:gd name="T1" fmla="*/ 336 h 336"/>
                <a:gd name="T2" fmla="*/ 40 w 208"/>
                <a:gd name="T3" fmla="*/ 336 h 336"/>
                <a:gd name="T4" fmla="*/ 208 w 208"/>
                <a:gd name="T5" fmla="*/ 168 h 336"/>
                <a:gd name="T6" fmla="*/ 40 w 208"/>
                <a:gd name="T7" fmla="*/ 0 h 336"/>
                <a:gd name="T8" fmla="*/ 0 w 208"/>
                <a:gd name="T9" fmla="*/ 40 h 336"/>
                <a:gd name="T10" fmla="*/ 128 w 208"/>
                <a:gd name="T11" fmla="*/ 168 h 336"/>
                <a:gd name="T12" fmla="*/ 0 w 208"/>
                <a:gd name="T13" fmla="*/ 296 h 336"/>
                <a:gd name="T14" fmla="*/ 40 w 208"/>
                <a:gd name="T15" fmla="*/ 336 h 3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8" h="336">
                  <a:moveTo>
                    <a:pt x="40" y="336"/>
                  </a:moveTo>
                  <a:lnTo>
                    <a:pt x="40" y="336"/>
                  </a:lnTo>
                  <a:lnTo>
                    <a:pt x="208" y="168"/>
                  </a:lnTo>
                  <a:lnTo>
                    <a:pt x="40" y="0"/>
                  </a:lnTo>
                  <a:lnTo>
                    <a:pt x="0" y="40"/>
                  </a:lnTo>
                  <a:lnTo>
                    <a:pt x="128" y="168"/>
                  </a:lnTo>
                  <a:lnTo>
                    <a:pt x="0" y="296"/>
                  </a:lnTo>
                  <a:lnTo>
                    <a:pt x="40" y="336"/>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black"/>
                </a:solidFill>
                <a:effectLst/>
                <a:uLnTx/>
                <a:uFillTx/>
                <a:latin typeface="Segoe Sans Text"/>
                <a:ea typeface="+mn-ea"/>
                <a:cs typeface="+mn-cs"/>
              </a:endParaRPr>
            </a:p>
          </p:txBody>
        </p:sp>
      </p:grpSp>
      <p:grpSp>
        <p:nvGrpSpPr>
          <p:cNvPr id="23" name="Group 22">
            <a:extLst>
              <a:ext uri="{FF2B5EF4-FFF2-40B4-BE49-F238E27FC236}">
                <a16:creationId xmlns:a16="http://schemas.microsoft.com/office/drawing/2014/main" id="{9773F4D7-DB1A-9B4C-2D6C-E0B41B416931}"/>
              </a:ext>
              <a:ext uri="{C183D7F6-B498-43B3-948B-1728B52AA6E4}">
                <adec:decorative xmlns:adec="http://schemas.microsoft.com/office/drawing/2017/decorative" val="1"/>
              </a:ext>
            </a:extLst>
          </p:cNvPr>
          <p:cNvGrpSpPr/>
          <p:nvPr/>
        </p:nvGrpSpPr>
        <p:grpSpPr>
          <a:xfrm>
            <a:off x="9425906" y="1352550"/>
            <a:ext cx="194126" cy="180338"/>
            <a:chOff x="6783234" y="1727674"/>
            <a:chExt cx="414270" cy="384847"/>
          </a:xfrm>
          <a:solidFill>
            <a:schemeClr val="bg1"/>
          </a:solidFill>
        </p:grpSpPr>
        <p:sp>
          <p:nvSpPr>
            <p:cNvPr id="24" name="Freeform 66">
              <a:extLst>
                <a:ext uri="{FF2B5EF4-FFF2-40B4-BE49-F238E27FC236}">
                  <a16:creationId xmlns:a16="http://schemas.microsoft.com/office/drawing/2014/main" id="{368F5903-0AA5-DC76-ACAB-3DBF49D4E845}"/>
                </a:ext>
                <a:ext uri="{C183D7F6-B498-43B3-948B-1728B52AA6E4}">
                  <adec:decorative xmlns:adec="http://schemas.microsoft.com/office/drawing/2017/decorative" val="1"/>
                </a:ext>
              </a:extLst>
            </p:cNvPr>
            <p:cNvSpPr>
              <a:spLocks/>
            </p:cNvSpPr>
            <p:nvPr/>
          </p:nvSpPr>
          <p:spPr bwMode="auto">
            <a:xfrm>
              <a:off x="6783234" y="1727674"/>
              <a:ext cx="238679" cy="384847"/>
            </a:xfrm>
            <a:custGeom>
              <a:avLst/>
              <a:gdLst>
                <a:gd name="T0" fmla="*/ 40 w 208"/>
                <a:gd name="T1" fmla="*/ 336 h 336"/>
                <a:gd name="T2" fmla="*/ 40 w 208"/>
                <a:gd name="T3" fmla="*/ 336 h 336"/>
                <a:gd name="T4" fmla="*/ 208 w 208"/>
                <a:gd name="T5" fmla="*/ 168 h 336"/>
                <a:gd name="T6" fmla="*/ 40 w 208"/>
                <a:gd name="T7" fmla="*/ 0 h 336"/>
                <a:gd name="T8" fmla="*/ 0 w 208"/>
                <a:gd name="T9" fmla="*/ 40 h 336"/>
                <a:gd name="T10" fmla="*/ 128 w 208"/>
                <a:gd name="T11" fmla="*/ 168 h 336"/>
                <a:gd name="T12" fmla="*/ 0 w 208"/>
                <a:gd name="T13" fmla="*/ 296 h 336"/>
                <a:gd name="T14" fmla="*/ 40 w 208"/>
                <a:gd name="T15" fmla="*/ 336 h 3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8" h="336">
                  <a:moveTo>
                    <a:pt x="40" y="336"/>
                  </a:moveTo>
                  <a:lnTo>
                    <a:pt x="40" y="336"/>
                  </a:lnTo>
                  <a:lnTo>
                    <a:pt x="208" y="168"/>
                  </a:lnTo>
                  <a:lnTo>
                    <a:pt x="40" y="0"/>
                  </a:lnTo>
                  <a:lnTo>
                    <a:pt x="0" y="40"/>
                  </a:lnTo>
                  <a:lnTo>
                    <a:pt x="128" y="168"/>
                  </a:lnTo>
                  <a:lnTo>
                    <a:pt x="0" y="296"/>
                  </a:lnTo>
                  <a:lnTo>
                    <a:pt x="40" y="336"/>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black"/>
                </a:solidFill>
                <a:effectLst/>
                <a:uLnTx/>
                <a:uFillTx/>
                <a:latin typeface="Segoe Sans Text"/>
                <a:ea typeface="+mn-ea"/>
                <a:cs typeface="+mn-cs"/>
              </a:endParaRPr>
            </a:p>
          </p:txBody>
        </p:sp>
        <p:sp>
          <p:nvSpPr>
            <p:cNvPr id="25" name="Freeform 66">
              <a:extLst>
                <a:ext uri="{FF2B5EF4-FFF2-40B4-BE49-F238E27FC236}">
                  <a16:creationId xmlns:a16="http://schemas.microsoft.com/office/drawing/2014/main" id="{9E3F4CFE-B3C2-79CE-8EC0-D8B1BAAF8185}"/>
                </a:ext>
                <a:ext uri="{C183D7F6-B498-43B3-948B-1728B52AA6E4}">
                  <adec:decorative xmlns:adec="http://schemas.microsoft.com/office/drawing/2017/decorative" val="1"/>
                </a:ext>
              </a:extLst>
            </p:cNvPr>
            <p:cNvSpPr>
              <a:spLocks/>
            </p:cNvSpPr>
            <p:nvPr/>
          </p:nvSpPr>
          <p:spPr bwMode="auto">
            <a:xfrm>
              <a:off x="6958825" y="1727674"/>
              <a:ext cx="238679" cy="384847"/>
            </a:xfrm>
            <a:custGeom>
              <a:avLst/>
              <a:gdLst>
                <a:gd name="T0" fmla="*/ 40 w 208"/>
                <a:gd name="T1" fmla="*/ 336 h 336"/>
                <a:gd name="T2" fmla="*/ 40 w 208"/>
                <a:gd name="T3" fmla="*/ 336 h 336"/>
                <a:gd name="T4" fmla="*/ 208 w 208"/>
                <a:gd name="T5" fmla="*/ 168 h 336"/>
                <a:gd name="T6" fmla="*/ 40 w 208"/>
                <a:gd name="T7" fmla="*/ 0 h 336"/>
                <a:gd name="T8" fmla="*/ 0 w 208"/>
                <a:gd name="T9" fmla="*/ 40 h 336"/>
                <a:gd name="T10" fmla="*/ 128 w 208"/>
                <a:gd name="T11" fmla="*/ 168 h 336"/>
                <a:gd name="T12" fmla="*/ 0 w 208"/>
                <a:gd name="T13" fmla="*/ 296 h 336"/>
                <a:gd name="T14" fmla="*/ 40 w 208"/>
                <a:gd name="T15" fmla="*/ 336 h 3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8" h="336">
                  <a:moveTo>
                    <a:pt x="40" y="336"/>
                  </a:moveTo>
                  <a:lnTo>
                    <a:pt x="40" y="336"/>
                  </a:lnTo>
                  <a:lnTo>
                    <a:pt x="208" y="168"/>
                  </a:lnTo>
                  <a:lnTo>
                    <a:pt x="40" y="0"/>
                  </a:lnTo>
                  <a:lnTo>
                    <a:pt x="0" y="40"/>
                  </a:lnTo>
                  <a:lnTo>
                    <a:pt x="128" y="168"/>
                  </a:lnTo>
                  <a:lnTo>
                    <a:pt x="0" y="296"/>
                  </a:lnTo>
                  <a:lnTo>
                    <a:pt x="40" y="336"/>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prstClr val="black"/>
                </a:solidFill>
                <a:effectLst/>
                <a:uLnTx/>
                <a:uFillTx/>
                <a:latin typeface="Segoe Sans Text"/>
                <a:ea typeface="+mn-ea"/>
                <a:cs typeface="+mn-cs"/>
              </a:endParaRPr>
            </a:p>
          </p:txBody>
        </p:sp>
      </p:grpSp>
    </p:spTree>
    <p:extLst>
      <p:ext uri="{BB962C8B-B14F-4D97-AF65-F5344CB8AC3E}">
        <p14:creationId xmlns:p14="http://schemas.microsoft.com/office/powerpoint/2010/main" val="1645462348"/>
      </p:ext>
    </p:extLst>
  </p:cSld>
  <p:clrMapOvr>
    <a:masterClrMapping/>
  </p:clrMapOvr>
  <p:transition>
    <p:fade/>
  </p:transition>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463668"/>
        </a:solidFill>
        <a:effectLst/>
      </p:bgPr>
    </p:bg>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74DCB72C-594D-D677-0CC8-19C89849521E}"/>
              </a:ext>
            </a:extLst>
          </p:cNvPr>
          <p:cNvSpPr>
            <a:spLocks noGrp="1"/>
          </p:cNvSpPr>
          <p:nvPr>
            <p:ph type="title"/>
          </p:nvPr>
        </p:nvSpPr>
        <p:spPr/>
        <p:txBody>
          <a:bodyPr/>
          <a:lstStyle/>
          <a:p>
            <a:r>
              <a:rPr lang="en-US" dirty="0">
                <a:solidFill>
                  <a:srgbClr val="C5B3E3"/>
                </a:solidFill>
              </a:rPr>
              <a:t>Customize your campaign assets</a:t>
            </a:r>
          </a:p>
        </p:txBody>
      </p:sp>
    </p:spTree>
    <p:extLst>
      <p:ext uri="{BB962C8B-B14F-4D97-AF65-F5344CB8AC3E}">
        <p14:creationId xmlns:p14="http://schemas.microsoft.com/office/powerpoint/2010/main" val="16250494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bg>
      <p:bgPr>
        <a:solidFill>
          <a:srgbClr val="FFF8F3"/>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77DDF2-CB16-58FB-C0F6-FEB89166D576}"/>
              </a:ext>
            </a:extLst>
          </p:cNvPr>
          <p:cNvSpPr>
            <a:spLocks noGrp="1"/>
          </p:cNvSpPr>
          <p:nvPr>
            <p:ph type="title"/>
          </p:nvPr>
        </p:nvSpPr>
        <p:spPr>
          <a:xfrm>
            <a:off x="588263" y="457200"/>
            <a:ext cx="5257901" cy="553998"/>
          </a:xfrm>
        </p:spPr>
        <p:txBody>
          <a:bodyPr/>
          <a:lstStyle/>
          <a:p>
            <a:pPr defTabSz="457200"/>
            <a:r>
              <a:rPr lang="en-US" sz="3600" dirty="0">
                <a:solidFill>
                  <a:prstClr val="black"/>
                </a:solidFill>
              </a:rPr>
              <a:t>Customizing </a:t>
            </a:r>
            <a:r>
              <a:rPr lang="en-US" dirty="0">
                <a:solidFill>
                  <a:prstClr val="black"/>
                </a:solidFill>
              </a:rPr>
              <a:t>your emails</a:t>
            </a:r>
            <a:endParaRPr lang="en-US" dirty="0"/>
          </a:p>
        </p:txBody>
      </p:sp>
      <p:sp>
        <p:nvSpPr>
          <p:cNvPr id="9" name="TextBox 8">
            <a:extLst>
              <a:ext uri="{FF2B5EF4-FFF2-40B4-BE49-F238E27FC236}">
                <a16:creationId xmlns:a16="http://schemas.microsoft.com/office/drawing/2014/main" id="{2F7485B1-714D-F83C-DFED-14B2DE7C87F9}"/>
              </a:ext>
            </a:extLst>
          </p:cNvPr>
          <p:cNvSpPr txBox="1">
            <a:spLocks noChangeAspect="1"/>
          </p:cNvSpPr>
          <p:nvPr/>
        </p:nvSpPr>
        <p:spPr>
          <a:xfrm>
            <a:off x="594359" y="1283657"/>
            <a:ext cx="293914" cy="293914"/>
          </a:xfrm>
          <a:prstGeom prst="rect">
            <a:avLst/>
          </a:prstGeom>
          <a:solidFill>
            <a:srgbClr val="FFFF00"/>
          </a:solidFill>
        </p:spPr>
        <p:txBody>
          <a:bodyPr wrap="square" rtlCol="0" anchor="ctr">
            <a:noAutofit/>
          </a:bodyPr>
          <a:lstStyle/>
          <a:p>
            <a:pPr algn="ctr" defTabSz="457200"/>
            <a:r>
              <a:rPr lang="en-US" sz="1600" b="1">
                <a:solidFill>
                  <a:prstClr val="black"/>
                </a:solidFill>
                <a:cs typeface="Segoe UI" panose="020B0502040204020203" pitchFamily="34" charset="0"/>
              </a:rPr>
              <a:t>1</a:t>
            </a:r>
          </a:p>
        </p:txBody>
      </p:sp>
      <p:sp>
        <p:nvSpPr>
          <p:cNvPr id="8" name="TextBox 7">
            <a:extLst>
              <a:ext uri="{FF2B5EF4-FFF2-40B4-BE49-F238E27FC236}">
                <a16:creationId xmlns:a16="http://schemas.microsoft.com/office/drawing/2014/main" id="{5B804269-5770-9902-B197-C65CE3FBF572}"/>
              </a:ext>
            </a:extLst>
          </p:cNvPr>
          <p:cNvSpPr txBox="1"/>
          <p:nvPr/>
        </p:nvSpPr>
        <p:spPr>
          <a:xfrm>
            <a:off x="1042652" y="1283657"/>
            <a:ext cx="4123175" cy="553998"/>
          </a:xfrm>
          <a:prstGeom prst="rect">
            <a:avLst/>
          </a:prstGeom>
          <a:noFill/>
        </p:spPr>
        <p:txBody>
          <a:bodyPr wrap="square" lIns="0" tIns="0" rIns="0" bIns="0" rtlCol="0">
            <a:spAutoFit/>
          </a:bodyPr>
          <a:lstStyle/>
          <a:p>
            <a:pPr defTabSz="457200">
              <a:spcBef>
                <a:spcPts val="600"/>
              </a:spcBef>
            </a:pPr>
            <a:r>
              <a:rPr lang="en-US" sz="1200" b="1" dirty="0">
                <a:solidFill>
                  <a:srgbClr val="2F2F2F"/>
                </a:solidFill>
                <a:cs typeface="Arial" panose="020B0604020202020204" pitchFamily="34" charset="0"/>
              </a:rPr>
              <a:t>Replace logo placeholders </a:t>
            </a:r>
            <a:r>
              <a:rPr lang="en-US" sz="1200" dirty="0">
                <a:solidFill>
                  <a:srgbClr val="2F2F2F"/>
                </a:solidFill>
                <a:cs typeface="Arial" panose="020B0604020202020204" pitchFamily="34" charset="0"/>
              </a:rPr>
              <a:t>with your own corporate logo. Ensure your logo is 120% the size of the Microsoft 365 logo per Microsoft’s Partner Brand Guidelines.</a:t>
            </a:r>
          </a:p>
        </p:txBody>
      </p:sp>
      <p:cxnSp>
        <p:nvCxnSpPr>
          <p:cNvPr id="19" name="Connector: Elbow 18">
            <a:extLst>
              <a:ext uri="{FF2B5EF4-FFF2-40B4-BE49-F238E27FC236}">
                <a16:creationId xmlns:a16="http://schemas.microsoft.com/office/drawing/2014/main" id="{EAFE1153-4A02-4D5C-787D-69FBAC259088}"/>
              </a:ext>
              <a:ext uri="{C183D7F6-B498-43B3-948B-1728B52AA6E4}">
                <adec:decorative xmlns:adec="http://schemas.microsoft.com/office/drawing/2017/decorative" val="1"/>
              </a:ext>
            </a:extLst>
          </p:cNvPr>
          <p:cNvCxnSpPr>
            <a:cxnSpLocks/>
            <a:stCxn id="8" idx="3"/>
          </p:cNvCxnSpPr>
          <p:nvPr/>
        </p:nvCxnSpPr>
        <p:spPr>
          <a:xfrm flipV="1">
            <a:off x="5165827" y="863830"/>
            <a:ext cx="1993799" cy="696826"/>
          </a:xfrm>
          <a:prstGeom prst="bentConnector3">
            <a:avLst>
              <a:gd name="adj1" fmla="val 50000"/>
            </a:avLst>
          </a:prstGeom>
          <a:ln w="19050">
            <a:solidFill>
              <a:srgbClr val="FF0000"/>
            </a:solidFill>
            <a:headEnd type="none" w="lg" len="med"/>
            <a:tailEnd type="triangle"/>
          </a:ln>
        </p:spPr>
        <p:style>
          <a:lnRef idx="1">
            <a:schemeClr val="accent1"/>
          </a:lnRef>
          <a:fillRef idx="0">
            <a:schemeClr val="accent1"/>
          </a:fillRef>
          <a:effectRef idx="0">
            <a:schemeClr val="accent1"/>
          </a:effectRef>
          <a:fontRef idx="minor">
            <a:schemeClr val="tx1"/>
          </a:fontRef>
        </p:style>
      </p:cxnSp>
      <p:sp>
        <p:nvSpPr>
          <p:cNvPr id="5" name="TextBox 4">
            <a:extLst>
              <a:ext uri="{FF2B5EF4-FFF2-40B4-BE49-F238E27FC236}">
                <a16:creationId xmlns:a16="http://schemas.microsoft.com/office/drawing/2014/main" id="{849C31B7-58AD-19E8-D26B-D67BB061BFEA}"/>
              </a:ext>
            </a:extLst>
          </p:cNvPr>
          <p:cNvSpPr txBox="1">
            <a:spLocks noChangeAspect="1"/>
          </p:cNvSpPr>
          <p:nvPr/>
        </p:nvSpPr>
        <p:spPr>
          <a:xfrm>
            <a:off x="594358" y="1926250"/>
            <a:ext cx="293914" cy="293914"/>
          </a:xfrm>
          <a:prstGeom prst="rect">
            <a:avLst/>
          </a:prstGeom>
          <a:solidFill>
            <a:srgbClr val="FFFF00"/>
          </a:solidFill>
        </p:spPr>
        <p:txBody>
          <a:bodyPr wrap="square" rtlCol="0" anchor="ctr">
            <a:noAutofit/>
          </a:bodyPr>
          <a:lstStyle/>
          <a:p>
            <a:pPr algn="ctr" defTabSz="457200"/>
            <a:r>
              <a:rPr lang="en-US" sz="1600" b="1">
                <a:solidFill>
                  <a:prstClr val="black"/>
                </a:solidFill>
                <a:cs typeface="Segoe UI" panose="020B0502040204020203" pitchFamily="34" charset="0"/>
              </a:rPr>
              <a:t>2</a:t>
            </a:r>
          </a:p>
        </p:txBody>
      </p:sp>
      <p:sp>
        <p:nvSpPr>
          <p:cNvPr id="4" name="TextBox 3">
            <a:extLst>
              <a:ext uri="{FF2B5EF4-FFF2-40B4-BE49-F238E27FC236}">
                <a16:creationId xmlns:a16="http://schemas.microsoft.com/office/drawing/2014/main" id="{BBDB14AD-7344-D3E6-C7E7-83420E3F7A66}"/>
              </a:ext>
            </a:extLst>
          </p:cNvPr>
          <p:cNvSpPr txBox="1"/>
          <p:nvPr/>
        </p:nvSpPr>
        <p:spPr>
          <a:xfrm>
            <a:off x="1033894" y="1924355"/>
            <a:ext cx="5062106" cy="999697"/>
          </a:xfrm>
          <a:prstGeom prst="rect">
            <a:avLst/>
          </a:prstGeom>
          <a:noFill/>
        </p:spPr>
        <p:txBody>
          <a:bodyPr wrap="square" lIns="0" tIns="0" rIns="0" bIns="0" rtlCol="0" anchor="t">
            <a:spAutoFit/>
          </a:bodyPr>
          <a:lstStyle/>
          <a:p>
            <a:pPr defTabSz="457200">
              <a:lnSpc>
                <a:spcPct val="110000"/>
              </a:lnSpc>
            </a:pPr>
            <a:r>
              <a:rPr lang="en-US" sz="1200" b="1" dirty="0">
                <a:solidFill>
                  <a:srgbClr val="2F2F2F"/>
                </a:solidFill>
                <a:cs typeface="Segoe UI Semibold"/>
              </a:rPr>
              <a:t>Replace the template font with your brand font</a:t>
            </a:r>
            <a:r>
              <a:rPr lang="en-US" sz="1200" dirty="0">
                <a:solidFill>
                  <a:srgbClr val="2F2F2F"/>
                </a:solidFill>
                <a:cs typeface="Segoe UI"/>
              </a:rPr>
              <a:t>, matching weights. (Note that font type sizes vary and you may need to adjust your size to fit). Banner and footer overlays can also be adjusted to fit your brand imagery/colors.</a:t>
            </a:r>
            <a:r>
              <a:rPr lang="en-US" sz="1200" dirty="0">
                <a:solidFill>
                  <a:srgbClr val="000000"/>
                </a:solidFill>
                <a:cs typeface="Segoe UI"/>
              </a:rPr>
              <a:t> </a:t>
            </a:r>
            <a:r>
              <a:rPr lang="en-US" sz="1200" b="1" dirty="0">
                <a:solidFill>
                  <a:srgbClr val="000000"/>
                </a:solidFill>
                <a:cs typeface="Segoe UI"/>
              </a:rPr>
              <a:t>Images included in this template must remain for use exclusively in this template, must not be altered or used elsewhere.</a:t>
            </a:r>
            <a:endParaRPr lang="en-US" sz="1400" b="1" dirty="0">
              <a:solidFill>
                <a:srgbClr val="2F2F2F"/>
              </a:solidFill>
              <a:cs typeface="Segoe UI Semibold" panose="020B0502040204020203" pitchFamily="34" charset="0"/>
            </a:endParaRPr>
          </a:p>
        </p:txBody>
      </p:sp>
      <p:sp>
        <p:nvSpPr>
          <p:cNvPr id="7" name="TextBox 6">
            <a:extLst>
              <a:ext uri="{FF2B5EF4-FFF2-40B4-BE49-F238E27FC236}">
                <a16:creationId xmlns:a16="http://schemas.microsoft.com/office/drawing/2014/main" id="{6D12D249-96C5-D2A9-ED2D-71E29729D2B2}"/>
              </a:ext>
            </a:extLst>
          </p:cNvPr>
          <p:cNvSpPr txBox="1">
            <a:spLocks noChangeAspect="1"/>
          </p:cNvSpPr>
          <p:nvPr/>
        </p:nvSpPr>
        <p:spPr>
          <a:xfrm>
            <a:off x="588263" y="3080196"/>
            <a:ext cx="293914" cy="293914"/>
          </a:xfrm>
          <a:prstGeom prst="rect">
            <a:avLst/>
          </a:prstGeom>
          <a:solidFill>
            <a:srgbClr val="FFFF00"/>
          </a:solidFill>
        </p:spPr>
        <p:txBody>
          <a:bodyPr wrap="square" rtlCol="0" anchor="ctr">
            <a:noAutofit/>
          </a:bodyPr>
          <a:lstStyle/>
          <a:p>
            <a:pPr algn="ctr" defTabSz="457200"/>
            <a:r>
              <a:rPr lang="en-US" sz="1600" b="1">
                <a:solidFill>
                  <a:prstClr val="black"/>
                </a:solidFill>
                <a:cs typeface="Segoe UI" panose="020B0502040204020203" pitchFamily="34" charset="0"/>
              </a:rPr>
              <a:t>3</a:t>
            </a:r>
          </a:p>
        </p:txBody>
      </p:sp>
      <p:sp>
        <p:nvSpPr>
          <p:cNvPr id="6" name="TextBox 5">
            <a:extLst>
              <a:ext uri="{FF2B5EF4-FFF2-40B4-BE49-F238E27FC236}">
                <a16:creationId xmlns:a16="http://schemas.microsoft.com/office/drawing/2014/main" id="{32DF2D15-1BA6-73EF-FE87-2C48B7011353}"/>
              </a:ext>
            </a:extLst>
          </p:cNvPr>
          <p:cNvSpPr txBox="1"/>
          <p:nvPr/>
        </p:nvSpPr>
        <p:spPr>
          <a:xfrm>
            <a:off x="1042653" y="3128281"/>
            <a:ext cx="2006958" cy="187167"/>
          </a:xfrm>
          <a:prstGeom prst="rect">
            <a:avLst/>
          </a:prstGeom>
          <a:noFill/>
        </p:spPr>
        <p:txBody>
          <a:bodyPr wrap="square" lIns="0" tIns="0" rIns="0" bIns="0" rtlCol="0">
            <a:spAutoFit/>
          </a:bodyPr>
          <a:lstStyle/>
          <a:p>
            <a:pPr defTabSz="457200">
              <a:lnSpc>
                <a:spcPct val="110000"/>
              </a:lnSpc>
            </a:pPr>
            <a:r>
              <a:rPr lang="en-US" sz="1200" b="1" dirty="0">
                <a:solidFill>
                  <a:srgbClr val="2F2F2F"/>
                </a:solidFill>
                <a:cs typeface="Segoe UI Semibold" panose="020B0502040204020203" pitchFamily="34" charset="0"/>
              </a:rPr>
              <a:t>Add recipient name. </a:t>
            </a:r>
            <a:endParaRPr lang="en-US" sz="1400" dirty="0">
              <a:solidFill>
                <a:srgbClr val="2F2F2F"/>
              </a:solidFill>
              <a:cs typeface="Segoe UI Semibold" panose="020B0502040204020203" pitchFamily="34" charset="0"/>
            </a:endParaRPr>
          </a:p>
        </p:txBody>
      </p:sp>
      <p:cxnSp>
        <p:nvCxnSpPr>
          <p:cNvPr id="26" name="Connector: Elbow 25">
            <a:extLst>
              <a:ext uri="{FF2B5EF4-FFF2-40B4-BE49-F238E27FC236}">
                <a16:creationId xmlns:a16="http://schemas.microsoft.com/office/drawing/2014/main" id="{9EF112F6-EAEF-9915-3CEE-D61D4A3CD2D9}"/>
              </a:ext>
              <a:ext uri="{C183D7F6-B498-43B3-948B-1728B52AA6E4}">
                <adec:decorative xmlns:adec="http://schemas.microsoft.com/office/drawing/2017/decorative" val="1"/>
              </a:ext>
            </a:extLst>
          </p:cNvPr>
          <p:cNvCxnSpPr>
            <a:cxnSpLocks/>
            <a:stCxn id="6" idx="3"/>
          </p:cNvCxnSpPr>
          <p:nvPr/>
        </p:nvCxnSpPr>
        <p:spPr>
          <a:xfrm flipV="1">
            <a:off x="3049611" y="2322786"/>
            <a:ext cx="4110015" cy="899079"/>
          </a:xfrm>
          <a:prstGeom prst="bentConnector3">
            <a:avLst>
              <a:gd name="adj1" fmla="val 74566"/>
            </a:avLst>
          </a:prstGeom>
          <a:ln w="19050">
            <a:solidFill>
              <a:srgbClr val="FF0000"/>
            </a:solidFill>
            <a:headEnd type="none" w="lg" len="med"/>
            <a:tailEnd type="triangle"/>
          </a:ln>
        </p:spPr>
        <p:style>
          <a:lnRef idx="1">
            <a:schemeClr val="accent1"/>
          </a:lnRef>
          <a:fillRef idx="0">
            <a:schemeClr val="accent1"/>
          </a:fillRef>
          <a:effectRef idx="0">
            <a:schemeClr val="accent1"/>
          </a:effectRef>
          <a:fontRef idx="minor">
            <a:schemeClr val="tx1"/>
          </a:fontRef>
        </p:style>
      </p:cxnSp>
      <p:sp>
        <p:nvSpPr>
          <p:cNvPr id="11" name="TextBox 10">
            <a:extLst>
              <a:ext uri="{FF2B5EF4-FFF2-40B4-BE49-F238E27FC236}">
                <a16:creationId xmlns:a16="http://schemas.microsoft.com/office/drawing/2014/main" id="{E5DE01FB-F5C9-5978-BE1D-35C4662B5BEF}"/>
              </a:ext>
            </a:extLst>
          </p:cNvPr>
          <p:cNvSpPr txBox="1">
            <a:spLocks noChangeAspect="1"/>
          </p:cNvSpPr>
          <p:nvPr/>
        </p:nvSpPr>
        <p:spPr>
          <a:xfrm>
            <a:off x="607778" y="3505696"/>
            <a:ext cx="293914" cy="293914"/>
          </a:xfrm>
          <a:prstGeom prst="rect">
            <a:avLst/>
          </a:prstGeom>
          <a:solidFill>
            <a:srgbClr val="FFFF00"/>
          </a:solidFill>
        </p:spPr>
        <p:txBody>
          <a:bodyPr wrap="square" rtlCol="0" anchor="ctr">
            <a:noAutofit/>
          </a:bodyPr>
          <a:lstStyle/>
          <a:p>
            <a:pPr algn="ctr" defTabSz="457200"/>
            <a:r>
              <a:rPr lang="en-US" sz="1600" b="1">
                <a:solidFill>
                  <a:prstClr val="black"/>
                </a:solidFill>
                <a:cs typeface="Segoe UI" panose="020B0502040204020203" pitchFamily="34" charset="0"/>
              </a:rPr>
              <a:t>4</a:t>
            </a:r>
          </a:p>
        </p:txBody>
      </p:sp>
      <p:sp>
        <p:nvSpPr>
          <p:cNvPr id="10" name="TextBox 9">
            <a:extLst>
              <a:ext uri="{FF2B5EF4-FFF2-40B4-BE49-F238E27FC236}">
                <a16:creationId xmlns:a16="http://schemas.microsoft.com/office/drawing/2014/main" id="{C903133F-9F5B-31AA-B6FE-3AA1911C109F}"/>
              </a:ext>
            </a:extLst>
          </p:cNvPr>
          <p:cNvSpPr txBox="1"/>
          <p:nvPr/>
        </p:nvSpPr>
        <p:spPr>
          <a:xfrm>
            <a:off x="1056071" y="3502046"/>
            <a:ext cx="3674955" cy="390300"/>
          </a:xfrm>
          <a:prstGeom prst="rect">
            <a:avLst/>
          </a:prstGeom>
          <a:noFill/>
        </p:spPr>
        <p:txBody>
          <a:bodyPr wrap="square" lIns="0" tIns="0" rIns="0" bIns="0" rtlCol="0">
            <a:spAutoFit/>
          </a:bodyPr>
          <a:lstStyle/>
          <a:p>
            <a:pPr defTabSz="457200">
              <a:lnSpc>
                <a:spcPct val="110000"/>
              </a:lnSpc>
            </a:pPr>
            <a:r>
              <a:rPr lang="en-US" sz="1200" b="1">
                <a:solidFill>
                  <a:srgbClr val="2F2F2F"/>
                </a:solidFill>
                <a:cs typeface="Segoe UI Semibold" panose="020B0502040204020203" pitchFamily="34" charset="0"/>
              </a:rPr>
              <a:t>Replace all yellow highlighted areas </a:t>
            </a:r>
            <a:r>
              <a:rPr lang="en-US" sz="1200">
                <a:solidFill>
                  <a:srgbClr val="2F2F2F"/>
                </a:solidFill>
                <a:cs typeface="Segoe UI Semibold" panose="020B0502040204020203" pitchFamily="34" charset="0"/>
              </a:rPr>
              <a:t>with</a:t>
            </a:r>
            <a:r>
              <a:rPr lang="en-US" sz="1200" b="1">
                <a:solidFill>
                  <a:srgbClr val="2F2F2F"/>
                </a:solidFill>
                <a:cs typeface="Segoe UI Semibold" panose="020B0502040204020203" pitchFamily="34" charset="0"/>
              </a:rPr>
              <a:t> </a:t>
            </a:r>
            <a:r>
              <a:rPr lang="en-US" sz="1200">
                <a:solidFill>
                  <a:srgbClr val="2F2F2F"/>
                </a:solidFill>
                <a:cs typeface="Segoe UI Semibold" panose="020B0502040204020203" pitchFamily="34" charset="0"/>
              </a:rPr>
              <a:t>your own company name and benefit details where noted.</a:t>
            </a:r>
            <a:endParaRPr lang="en-US" sz="1400">
              <a:solidFill>
                <a:srgbClr val="2F2F2F"/>
              </a:solidFill>
              <a:cs typeface="Segoe UI Semibold" panose="020B0502040204020203" pitchFamily="34" charset="0"/>
            </a:endParaRPr>
          </a:p>
        </p:txBody>
      </p:sp>
      <p:cxnSp>
        <p:nvCxnSpPr>
          <p:cNvPr id="18" name="Connector: Elbow 17">
            <a:extLst>
              <a:ext uri="{FF2B5EF4-FFF2-40B4-BE49-F238E27FC236}">
                <a16:creationId xmlns:a16="http://schemas.microsoft.com/office/drawing/2014/main" id="{2C4651FD-0F7D-3295-3278-583A2FFD6271}"/>
              </a:ext>
              <a:ext uri="{C183D7F6-B498-43B3-948B-1728B52AA6E4}">
                <adec:decorative xmlns:adec="http://schemas.microsoft.com/office/drawing/2017/decorative" val="1"/>
              </a:ext>
            </a:extLst>
          </p:cNvPr>
          <p:cNvCxnSpPr>
            <a:cxnSpLocks/>
            <a:stCxn id="10" idx="3"/>
          </p:cNvCxnSpPr>
          <p:nvPr/>
        </p:nvCxnSpPr>
        <p:spPr>
          <a:xfrm flipV="1">
            <a:off x="4731026" y="3339106"/>
            <a:ext cx="2374624" cy="358090"/>
          </a:xfrm>
          <a:prstGeom prst="bentConnector3">
            <a:avLst>
              <a:gd name="adj1" fmla="val 56685"/>
            </a:avLst>
          </a:prstGeom>
          <a:ln w="19050">
            <a:solidFill>
              <a:srgbClr val="FF0000"/>
            </a:solidFill>
            <a:headEnd type="none" w="lg" len="med"/>
            <a:tailEnd type="triangle"/>
          </a:ln>
        </p:spPr>
        <p:style>
          <a:lnRef idx="1">
            <a:schemeClr val="accent1"/>
          </a:lnRef>
          <a:fillRef idx="0">
            <a:schemeClr val="accent1"/>
          </a:fillRef>
          <a:effectRef idx="0">
            <a:schemeClr val="accent1"/>
          </a:effectRef>
          <a:fontRef idx="minor">
            <a:schemeClr val="tx1"/>
          </a:fontRef>
        </p:style>
      </p:cxnSp>
      <p:sp>
        <p:nvSpPr>
          <p:cNvPr id="13" name="TextBox 12">
            <a:extLst>
              <a:ext uri="{FF2B5EF4-FFF2-40B4-BE49-F238E27FC236}">
                <a16:creationId xmlns:a16="http://schemas.microsoft.com/office/drawing/2014/main" id="{8AB23FFB-3ACB-F3D3-0029-17BECDD8662D}"/>
              </a:ext>
            </a:extLst>
          </p:cNvPr>
          <p:cNvSpPr txBox="1">
            <a:spLocks noChangeAspect="1"/>
          </p:cNvSpPr>
          <p:nvPr/>
        </p:nvSpPr>
        <p:spPr>
          <a:xfrm>
            <a:off x="588263" y="4088197"/>
            <a:ext cx="293914" cy="293914"/>
          </a:xfrm>
          <a:prstGeom prst="rect">
            <a:avLst/>
          </a:prstGeom>
          <a:solidFill>
            <a:srgbClr val="FFFF00"/>
          </a:solidFill>
        </p:spPr>
        <p:txBody>
          <a:bodyPr wrap="square" rtlCol="0" anchor="ctr">
            <a:noAutofit/>
          </a:bodyPr>
          <a:lstStyle/>
          <a:p>
            <a:pPr algn="ctr" defTabSz="457200"/>
            <a:r>
              <a:rPr lang="en-US" sz="1600" b="1">
                <a:solidFill>
                  <a:prstClr val="black"/>
                </a:solidFill>
                <a:cs typeface="Segoe UI" panose="020B0502040204020203" pitchFamily="34" charset="0"/>
              </a:rPr>
              <a:t>5</a:t>
            </a:r>
          </a:p>
        </p:txBody>
      </p:sp>
      <p:sp>
        <p:nvSpPr>
          <p:cNvPr id="12" name="TextBox 11">
            <a:extLst>
              <a:ext uri="{FF2B5EF4-FFF2-40B4-BE49-F238E27FC236}">
                <a16:creationId xmlns:a16="http://schemas.microsoft.com/office/drawing/2014/main" id="{B12A198C-1202-E034-51E6-C04FAD391EE5}"/>
              </a:ext>
            </a:extLst>
          </p:cNvPr>
          <p:cNvSpPr txBox="1"/>
          <p:nvPr/>
        </p:nvSpPr>
        <p:spPr>
          <a:xfrm>
            <a:off x="1042652" y="4062675"/>
            <a:ext cx="3325098" cy="593432"/>
          </a:xfrm>
          <a:prstGeom prst="rect">
            <a:avLst/>
          </a:prstGeom>
          <a:noFill/>
        </p:spPr>
        <p:txBody>
          <a:bodyPr wrap="square" lIns="0" tIns="0" rIns="0" bIns="0" rtlCol="0">
            <a:spAutoFit/>
          </a:bodyPr>
          <a:lstStyle/>
          <a:p>
            <a:pPr defTabSz="457200">
              <a:lnSpc>
                <a:spcPct val="110000"/>
              </a:lnSpc>
            </a:pPr>
            <a:r>
              <a:rPr lang="en-US" sz="1200" b="1">
                <a:solidFill>
                  <a:srgbClr val="2F2F2F"/>
                </a:solidFill>
                <a:cs typeface="Segoe UI Semibold" panose="020B0502040204020203" pitchFamily="34" charset="0"/>
              </a:rPr>
              <a:t>Link the “Download the infographic” </a:t>
            </a:r>
            <a:r>
              <a:rPr lang="en-US" sz="1200">
                <a:solidFill>
                  <a:srgbClr val="2F2F2F"/>
                </a:solidFill>
                <a:cs typeface="Segoe UI Semibold" panose="020B0502040204020203" pitchFamily="34" charset="0"/>
              </a:rPr>
              <a:t>(or e-book for email #2) text to your custom URL for the gated landing page.</a:t>
            </a:r>
            <a:endParaRPr lang="en-US" sz="1400">
              <a:solidFill>
                <a:srgbClr val="2F2F2F"/>
              </a:solidFill>
              <a:cs typeface="Segoe UI Semibold" panose="020B0502040204020203" pitchFamily="34" charset="0"/>
            </a:endParaRPr>
          </a:p>
        </p:txBody>
      </p:sp>
      <p:cxnSp>
        <p:nvCxnSpPr>
          <p:cNvPr id="29" name="Connector: Elbow 28">
            <a:extLst>
              <a:ext uri="{FF2B5EF4-FFF2-40B4-BE49-F238E27FC236}">
                <a16:creationId xmlns:a16="http://schemas.microsoft.com/office/drawing/2014/main" id="{5788BA7C-5A0C-3570-6702-EB763B6AD180}"/>
              </a:ext>
              <a:ext uri="{C183D7F6-B498-43B3-948B-1728B52AA6E4}">
                <adec:decorative xmlns:adec="http://schemas.microsoft.com/office/drawing/2017/decorative" val="1"/>
              </a:ext>
            </a:extLst>
          </p:cNvPr>
          <p:cNvCxnSpPr>
            <a:cxnSpLocks/>
            <a:stCxn id="12" idx="3"/>
          </p:cNvCxnSpPr>
          <p:nvPr/>
        </p:nvCxnSpPr>
        <p:spPr>
          <a:xfrm>
            <a:off x="4367750" y="4359391"/>
            <a:ext cx="2737900" cy="442558"/>
          </a:xfrm>
          <a:prstGeom prst="bentConnector3">
            <a:avLst>
              <a:gd name="adj1" fmla="val 50000"/>
            </a:avLst>
          </a:prstGeom>
          <a:ln w="19050">
            <a:solidFill>
              <a:srgbClr val="FF0000"/>
            </a:solidFill>
            <a:headEnd type="none" w="lg" len="med"/>
            <a:tailEnd type="triangle"/>
          </a:ln>
        </p:spPr>
        <p:style>
          <a:lnRef idx="1">
            <a:schemeClr val="accent1"/>
          </a:lnRef>
          <a:fillRef idx="0">
            <a:schemeClr val="accent1"/>
          </a:fillRef>
          <a:effectRef idx="0">
            <a:schemeClr val="accent1"/>
          </a:effectRef>
          <a:fontRef idx="minor">
            <a:schemeClr val="tx1"/>
          </a:fontRef>
        </p:style>
      </p:cxnSp>
      <p:sp>
        <p:nvSpPr>
          <p:cNvPr id="25" name="TextBox 24">
            <a:extLst>
              <a:ext uri="{FF2B5EF4-FFF2-40B4-BE49-F238E27FC236}">
                <a16:creationId xmlns:a16="http://schemas.microsoft.com/office/drawing/2014/main" id="{A71B58FD-6C22-D145-A253-433371B92F3F}"/>
              </a:ext>
            </a:extLst>
          </p:cNvPr>
          <p:cNvSpPr txBox="1">
            <a:spLocks noChangeAspect="1"/>
          </p:cNvSpPr>
          <p:nvPr/>
        </p:nvSpPr>
        <p:spPr>
          <a:xfrm>
            <a:off x="607778" y="4916194"/>
            <a:ext cx="293914" cy="293914"/>
          </a:xfrm>
          <a:prstGeom prst="rect">
            <a:avLst/>
          </a:prstGeom>
          <a:solidFill>
            <a:srgbClr val="FFFF00"/>
          </a:solidFill>
        </p:spPr>
        <p:txBody>
          <a:bodyPr wrap="square" rtlCol="0" anchor="ctr">
            <a:noAutofit/>
          </a:bodyPr>
          <a:lstStyle/>
          <a:p>
            <a:pPr algn="ctr" defTabSz="457200"/>
            <a:r>
              <a:rPr lang="en-US" sz="1600" b="1">
                <a:solidFill>
                  <a:prstClr val="black"/>
                </a:solidFill>
                <a:cs typeface="Segoe UI" panose="020B0502040204020203" pitchFamily="34" charset="0"/>
              </a:rPr>
              <a:t>6</a:t>
            </a:r>
          </a:p>
        </p:txBody>
      </p:sp>
      <p:sp>
        <p:nvSpPr>
          <p:cNvPr id="23" name="TextBox 22">
            <a:extLst>
              <a:ext uri="{FF2B5EF4-FFF2-40B4-BE49-F238E27FC236}">
                <a16:creationId xmlns:a16="http://schemas.microsoft.com/office/drawing/2014/main" id="{A833661D-0E46-2F19-ABD2-4E7D9E7C709E}"/>
              </a:ext>
            </a:extLst>
          </p:cNvPr>
          <p:cNvSpPr txBox="1"/>
          <p:nvPr/>
        </p:nvSpPr>
        <p:spPr>
          <a:xfrm>
            <a:off x="1068014" y="4968409"/>
            <a:ext cx="3911910" cy="187167"/>
          </a:xfrm>
          <a:prstGeom prst="rect">
            <a:avLst/>
          </a:prstGeom>
          <a:noFill/>
        </p:spPr>
        <p:txBody>
          <a:bodyPr wrap="square" lIns="0" tIns="0" rIns="0" bIns="0" rtlCol="0">
            <a:spAutoFit/>
          </a:bodyPr>
          <a:lstStyle/>
          <a:p>
            <a:pPr defTabSz="457200">
              <a:lnSpc>
                <a:spcPct val="110000"/>
              </a:lnSpc>
            </a:pPr>
            <a:r>
              <a:rPr lang="en-US" sz="1200" b="1">
                <a:solidFill>
                  <a:srgbClr val="2F2F2F"/>
                </a:solidFill>
                <a:cs typeface="Segoe UI Semibold" panose="020B0502040204020203" pitchFamily="34" charset="0"/>
              </a:rPr>
              <a:t>Add your contact details, CTA, and applicable links.</a:t>
            </a:r>
            <a:endParaRPr lang="en-US" sz="1400">
              <a:solidFill>
                <a:srgbClr val="2F2F2F"/>
              </a:solidFill>
              <a:cs typeface="Segoe UI Semibold" panose="020B0502040204020203" pitchFamily="34" charset="0"/>
            </a:endParaRPr>
          </a:p>
        </p:txBody>
      </p:sp>
      <p:cxnSp>
        <p:nvCxnSpPr>
          <p:cNvPr id="32" name="Straight Arrow Connector 31">
            <a:extLst>
              <a:ext uri="{FF2B5EF4-FFF2-40B4-BE49-F238E27FC236}">
                <a16:creationId xmlns:a16="http://schemas.microsoft.com/office/drawing/2014/main" id="{1BBB5FB6-0729-8320-CABC-A38BE296F204}"/>
              </a:ext>
              <a:ext uri="{C183D7F6-B498-43B3-948B-1728B52AA6E4}">
                <adec:decorative xmlns:adec="http://schemas.microsoft.com/office/drawing/2017/decorative" val="1"/>
              </a:ext>
            </a:extLst>
          </p:cNvPr>
          <p:cNvCxnSpPr>
            <a:cxnSpLocks/>
            <a:stCxn id="23" idx="3"/>
          </p:cNvCxnSpPr>
          <p:nvPr/>
        </p:nvCxnSpPr>
        <p:spPr>
          <a:xfrm flipV="1">
            <a:off x="4979924" y="5061992"/>
            <a:ext cx="2125726" cy="1"/>
          </a:xfrm>
          <a:prstGeom prst="straightConnector1">
            <a:avLst/>
          </a:prstGeom>
          <a:ln w="1905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21" name="TextBox 20">
            <a:extLst>
              <a:ext uri="{FF2B5EF4-FFF2-40B4-BE49-F238E27FC236}">
                <a16:creationId xmlns:a16="http://schemas.microsoft.com/office/drawing/2014/main" id="{D8CFF930-4645-3AEA-E351-80664BD33267}"/>
              </a:ext>
            </a:extLst>
          </p:cNvPr>
          <p:cNvSpPr txBox="1">
            <a:spLocks noChangeAspect="1"/>
          </p:cNvSpPr>
          <p:nvPr/>
        </p:nvSpPr>
        <p:spPr>
          <a:xfrm>
            <a:off x="607778" y="5345004"/>
            <a:ext cx="293914" cy="293914"/>
          </a:xfrm>
          <a:prstGeom prst="rect">
            <a:avLst/>
          </a:prstGeom>
          <a:solidFill>
            <a:srgbClr val="FFFF00"/>
          </a:solidFill>
        </p:spPr>
        <p:txBody>
          <a:bodyPr wrap="square" rtlCol="0" anchor="ctr">
            <a:noAutofit/>
          </a:bodyPr>
          <a:lstStyle/>
          <a:p>
            <a:pPr algn="ctr" defTabSz="457200"/>
            <a:r>
              <a:rPr lang="en-US" sz="1600" b="1">
                <a:solidFill>
                  <a:prstClr val="black"/>
                </a:solidFill>
                <a:cs typeface="Segoe UI" panose="020B0502040204020203" pitchFamily="34" charset="0"/>
              </a:rPr>
              <a:t>7</a:t>
            </a:r>
          </a:p>
        </p:txBody>
      </p:sp>
      <p:sp>
        <p:nvSpPr>
          <p:cNvPr id="20" name="TextBox 19">
            <a:extLst>
              <a:ext uri="{FF2B5EF4-FFF2-40B4-BE49-F238E27FC236}">
                <a16:creationId xmlns:a16="http://schemas.microsoft.com/office/drawing/2014/main" id="{4AEC7936-E5A4-9E38-0EB2-2A7CBB64E64D}"/>
              </a:ext>
            </a:extLst>
          </p:cNvPr>
          <p:cNvSpPr txBox="1"/>
          <p:nvPr/>
        </p:nvSpPr>
        <p:spPr>
          <a:xfrm>
            <a:off x="1042652" y="5372657"/>
            <a:ext cx="2160464" cy="187167"/>
          </a:xfrm>
          <a:prstGeom prst="rect">
            <a:avLst/>
          </a:prstGeom>
          <a:noFill/>
        </p:spPr>
        <p:txBody>
          <a:bodyPr wrap="square" lIns="0" tIns="0" rIns="0" bIns="0" rtlCol="0">
            <a:spAutoFit/>
          </a:bodyPr>
          <a:lstStyle/>
          <a:p>
            <a:pPr defTabSz="457200">
              <a:lnSpc>
                <a:spcPct val="110000"/>
              </a:lnSpc>
            </a:pPr>
            <a:r>
              <a:rPr lang="en-US" sz="1200" b="1">
                <a:solidFill>
                  <a:srgbClr val="2F2F2F"/>
                </a:solidFill>
                <a:cs typeface="Segoe UI Semibold" panose="020B0502040204020203" pitchFamily="34" charset="0"/>
              </a:rPr>
              <a:t>Insert sender’s signature.</a:t>
            </a:r>
            <a:endParaRPr lang="en-US" sz="1400">
              <a:solidFill>
                <a:srgbClr val="2F2F2F"/>
              </a:solidFill>
              <a:cs typeface="Segoe UI Semibold" panose="020B0502040204020203" pitchFamily="34" charset="0"/>
            </a:endParaRPr>
          </a:p>
        </p:txBody>
      </p:sp>
      <p:cxnSp>
        <p:nvCxnSpPr>
          <p:cNvPr id="37" name="Straight Arrow Connector 36">
            <a:extLst>
              <a:ext uri="{FF2B5EF4-FFF2-40B4-BE49-F238E27FC236}">
                <a16:creationId xmlns:a16="http://schemas.microsoft.com/office/drawing/2014/main" id="{1BE33189-4FE6-6471-FBB8-6B49CFDE1BA1}"/>
              </a:ext>
              <a:ext uri="{C183D7F6-B498-43B3-948B-1728B52AA6E4}">
                <adec:decorative xmlns:adec="http://schemas.microsoft.com/office/drawing/2017/decorative" val="1"/>
              </a:ext>
            </a:extLst>
          </p:cNvPr>
          <p:cNvCxnSpPr>
            <a:cxnSpLocks/>
            <a:stCxn id="20" idx="3"/>
          </p:cNvCxnSpPr>
          <p:nvPr/>
        </p:nvCxnSpPr>
        <p:spPr>
          <a:xfrm flipV="1">
            <a:off x="3203116" y="5443113"/>
            <a:ext cx="3902534" cy="23128"/>
          </a:xfrm>
          <a:prstGeom prst="straightConnector1">
            <a:avLst/>
          </a:prstGeom>
          <a:ln w="1905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35" name="TextBox 34">
            <a:extLst>
              <a:ext uri="{FF2B5EF4-FFF2-40B4-BE49-F238E27FC236}">
                <a16:creationId xmlns:a16="http://schemas.microsoft.com/office/drawing/2014/main" id="{F4FAEE89-DAF7-50D4-AF19-2BD104304279}"/>
              </a:ext>
            </a:extLst>
          </p:cNvPr>
          <p:cNvSpPr txBox="1">
            <a:spLocks noChangeAspect="1"/>
          </p:cNvSpPr>
          <p:nvPr/>
        </p:nvSpPr>
        <p:spPr>
          <a:xfrm>
            <a:off x="588263" y="5798605"/>
            <a:ext cx="293914" cy="293914"/>
          </a:xfrm>
          <a:prstGeom prst="rect">
            <a:avLst/>
          </a:prstGeom>
          <a:solidFill>
            <a:srgbClr val="FFFF00"/>
          </a:solidFill>
        </p:spPr>
        <p:txBody>
          <a:bodyPr wrap="square" rtlCol="0" anchor="ctr">
            <a:noAutofit/>
          </a:bodyPr>
          <a:lstStyle/>
          <a:p>
            <a:pPr algn="ctr" defTabSz="457200"/>
            <a:r>
              <a:rPr lang="en-US" sz="1600" b="1">
                <a:solidFill>
                  <a:prstClr val="black"/>
                </a:solidFill>
                <a:cs typeface="Segoe UI" panose="020B0502040204020203" pitchFamily="34" charset="0"/>
              </a:rPr>
              <a:t>8</a:t>
            </a:r>
          </a:p>
        </p:txBody>
      </p:sp>
      <p:sp>
        <p:nvSpPr>
          <p:cNvPr id="34" name="TextBox 33">
            <a:extLst>
              <a:ext uri="{FF2B5EF4-FFF2-40B4-BE49-F238E27FC236}">
                <a16:creationId xmlns:a16="http://schemas.microsoft.com/office/drawing/2014/main" id="{342322F5-0873-90DD-5492-FD1351C8A26F}"/>
              </a:ext>
            </a:extLst>
          </p:cNvPr>
          <p:cNvSpPr txBox="1"/>
          <p:nvPr/>
        </p:nvSpPr>
        <p:spPr>
          <a:xfrm>
            <a:off x="1031819" y="5796740"/>
            <a:ext cx="4156008" cy="390300"/>
          </a:xfrm>
          <a:prstGeom prst="rect">
            <a:avLst/>
          </a:prstGeom>
          <a:noFill/>
        </p:spPr>
        <p:txBody>
          <a:bodyPr wrap="square" lIns="0" tIns="0" rIns="0" bIns="0" rtlCol="0">
            <a:spAutoFit/>
          </a:bodyPr>
          <a:lstStyle/>
          <a:p>
            <a:pPr defTabSz="457200">
              <a:lnSpc>
                <a:spcPct val="110000"/>
              </a:lnSpc>
            </a:pPr>
            <a:r>
              <a:rPr lang="en-US" sz="1200" b="1">
                <a:solidFill>
                  <a:srgbClr val="2F2F2F"/>
                </a:solidFill>
                <a:cs typeface="Segoe UI Semibold" panose="020B0502040204020203" pitchFamily="34" charset="0"/>
              </a:rPr>
              <a:t>Insert your own copyright information, company info, and links to privacy policy and unsubscribe options.</a:t>
            </a:r>
            <a:endParaRPr lang="en-US" sz="1400">
              <a:solidFill>
                <a:srgbClr val="2F2F2F"/>
              </a:solidFill>
              <a:cs typeface="Segoe UI Semibold" panose="020B0502040204020203" pitchFamily="34" charset="0"/>
            </a:endParaRPr>
          </a:p>
        </p:txBody>
      </p:sp>
      <p:cxnSp>
        <p:nvCxnSpPr>
          <p:cNvPr id="46" name="Straight Arrow Connector 45">
            <a:extLst>
              <a:ext uri="{FF2B5EF4-FFF2-40B4-BE49-F238E27FC236}">
                <a16:creationId xmlns:a16="http://schemas.microsoft.com/office/drawing/2014/main" id="{D05C43CA-4D6D-C052-2BCE-3E310ABFB0C3}"/>
              </a:ext>
              <a:ext uri="{C183D7F6-B498-43B3-948B-1728B52AA6E4}">
                <adec:decorative xmlns:adec="http://schemas.microsoft.com/office/drawing/2017/decorative" val="1"/>
              </a:ext>
            </a:extLst>
          </p:cNvPr>
          <p:cNvCxnSpPr>
            <a:cxnSpLocks/>
            <a:stCxn id="34" idx="3"/>
          </p:cNvCxnSpPr>
          <p:nvPr/>
        </p:nvCxnSpPr>
        <p:spPr>
          <a:xfrm flipV="1">
            <a:off x="5187827" y="5972562"/>
            <a:ext cx="1917823" cy="19328"/>
          </a:xfrm>
          <a:prstGeom prst="straightConnector1">
            <a:avLst/>
          </a:prstGeom>
          <a:ln w="19050">
            <a:solidFill>
              <a:srgbClr val="FF0000"/>
            </a:solidFill>
            <a:tailEnd type="triangle"/>
          </a:ln>
        </p:spPr>
        <p:style>
          <a:lnRef idx="1">
            <a:schemeClr val="accent1"/>
          </a:lnRef>
          <a:fillRef idx="0">
            <a:schemeClr val="accent1"/>
          </a:fillRef>
          <a:effectRef idx="0">
            <a:schemeClr val="accent1"/>
          </a:effectRef>
          <a:fontRef idx="minor">
            <a:schemeClr val="tx1"/>
          </a:fontRef>
        </p:style>
      </p:cxnSp>
      <p:pic>
        <p:nvPicPr>
          <p:cNvPr id="3" name="Picture 10">
            <a:extLst>
              <a:ext uri="{FF2B5EF4-FFF2-40B4-BE49-F238E27FC236}">
                <a16:creationId xmlns:a16="http://schemas.microsoft.com/office/drawing/2014/main" id="{F58013FA-908F-F0EF-C92E-BFC82F0476E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212078" y="407630"/>
            <a:ext cx="3574326" cy="6034028"/>
          </a:xfrm>
          <a:prstGeom prst="rect">
            <a:avLst/>
          </a:prstGeom>
          <a:noFill/>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29758246"/>
      </p:ext>
    </p:extLst>
  </p:cSld>
  <p:clrMapOvr>
    <a:masterClrMapping/>
  </p:clrMapOvr>
  <p:transition>
    <p:fade/>
  </p:transition>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FFF8F3"/>
        </a:solidFill>
        <a:effectLst/>
      </p:bgPr>
    </p:bg>
    <p:spTree>
      <p:nvGrpSpPr>
        <p:cNvPr id="1" name=""/>
        <p:cNvGrpSpPr/>
        <p:nvPr/>
      </p:nvGrpSpPr>
      <p:grpSpPr>
        <a:xfrm>
          <a:off x="0" y="0"/>
          <a:ext cx="0" cy="0"/>
          <a:chOff x="0" y="0"/>
          <a:chExt cx="0" cy="0"/>
        </a:xfrm>
      </p:grpSpPr>
      <p:sp>
        <p:nvSpPr>
          <p:cNvPr id="36" name="Rectangle 35">
            <a:extLst>
              <a:ext uri="{FF2B5EF4-FFF2-40B4-BE49-F238E27FC236}">
                <a16:creationId xmlns:a16="http://schemas.microsoft.com/office/drawing/2014/main" id="{D8551CB5-5115-0A88-7BC1-40F9853831A7}"/>
              </a:ext>
            </a:extLst>
          </p:cNvPr>
          <p:cNvSpPr/>
          <p:nvPr/>
        </p:nvSpPr>
        <p:spPr bwMode="auto">
          <a:xfrm>
            <a:off x="0" y="2424081"/>
            <a:ext cx="12191999" cy="4429784"/>
          </a:xfrm>
          <a:prstGeom prst="rect">
            <a:avLst/>
          </a:prstGeom>
          <a:solidFill>
            <a:srgbClr val="C5B3E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274320" tIns="274320" rIns="274320" bIns="2743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dirty="0">
              <a:ln>
                <a:noFill/>
              </a:ln>
              <a:solidFill>
                <a:srgbClr val="000000"/>
              </a:solidFill>
              <a:effectLst/>
              <a:uLnTx/>
              <a:uFillTx/>
              <a:latin typeface="Segoe UI"/>
              <a:ea typeface="Calibri" panose="020F0502020204030204" pitchFamily="34" charset="0"/>
              <a:cs typeface="Times New Roman" panose="02020603050405020304" pitchFamily="18" charset="0"/>
            </a:endParaRPr>
          </a:p>
        </p:txBody>
      </p:sp>
      <p:sp>
        <p:nvSpPr>
          <p:cNvPr id="8" name="Rectangle 7">
            <a:extLst>
              <a:ext uri="{FF2B5EF4-FFF2-40B4-BE49-F238E27FC236}">
                <a16:creationId xmlns:a16="http://schemas.microsoft.com/office/drawing/2014/main" id="{771506DE-96D2-C21B-62E0-6B186F0602DA}"/>
              </a:ext>
            </a:extLst>
          </p:cNvPr>
          <p:cNvSpPr/>
          <p:nvPr/>
        </p:nvSpPr>
        <p:spPr bwMode="auto">
          <a:xfrm>
            <a:off x="512259" y="3553927"/>
            <a:ext cx="5346200" cy="3081412"/>
          </a:xfrm>
          <a:prstGeom prst="rect">
            <a:avLst/>
          </a:prstGeom>
          <a:solidFill>
            <a:schemeClr val="bg1"/>
          </a:solidFill>
          <a:ln>
            <a:noFill/>
            <a:headEnd type="none" w="med" len="med"/>
            <a:tailEnd type="none" w="med" len="med"/>
          </a:ln>
          <a:effectLst>
            <a:outerShdw blurRad="286259" dist="92806" dir="3180000" algn="r" rotWithShape="0">
              <a:prstClr val="black">
                <a:alpha val="16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274320" tIns="274320" rIns="274320" bIns="274320"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r>
              <a:rPr kumimoji="0" lang="en-US" sz="1400" b="1" i="0" u="none" strike="noStrike" kern="1200" cap="none" spc="0" normalizeH="0" baseline="0" noProof="0" dirty="0">
                <a:ln>
                  <a:noFill/>
                </a:ln>
                <a:solidFill>
                  <a:srgbClr val="463668"/>
                </a:solidFill>
                <a:effectLst/>
                <a:uLnTx/>
                <a:uFillTx/>
                <a:latin typeface="Segoe UI"/>
                <a:ea typeface="+mn-ea"/>
                <a:cs typeface="Segoe UI" pitchFamily="34" charset="0"/>
              </a:rPr>
              <a:t>DMC</a:t>
            </a:r>
            <a:r>
              <a:rPr kumimoji="0" lang="en-US" sz="1400" b="1" i="0" u="none" strike="noStrike" kern="1200" cap="none" spc="0" normalizeH="0" baseline="0" noProof="0" dirty="0">
                <a:ln>
                  <a:noFill/>
                </a:ln>
                <a:solidFill>
                  <a:srgbClr val="000000"/>
                </a:solidFill>
                <a:effectLst/>
                <a:uLnTx/>
                <a:uFillTx/>
                <a:latin typeface="Segoe UI"/>
                <a:ea typeface="+mn-ea"/>
                <a:cs typeface="Segoe UI" pitchFamily="34" charset="0"/>
              </a:rPr>
              <a:t> </a:t>
            </a:r>
            <a:r>
              <a:rPr kumimoji="0" lang="en-US" sz="1400" b="0" i="0" u="none" strike="noStrike" kern="1200" cap="none" spc="0" normalizeH="0" baseline="0" noProof="0" dirty="0">
                <a:ln>
                  <a:noFill/>
                </a:ln>
                <a:solidFill>
                  <a:srgbClr val="000000"/>
                </a:solidFill>
                <a:effectLst/>
                <a:uLnTx/>
                <a:uFillTx/>
                <a:latin typeface="Segoe UI"/>
                <a:ea typeface="+mn-ea"/>
                <a:cs typeface="Segoe UI" pitchFamily="34" charset="0"/>
              </a:rPr>
              <a:t>- Digital Marketing Content on Demand</a:t>
            </a:r>
          </a:p>
          <a:p>
            <a:pPr marL="0" marR="0" lvl="0" indent="0" algn="l" defTabSz="932472" rtl="0" eaLnBrk="1" fontAlgn="base" latinLnBrk="0" hangingPunct="1">
              <a:lnSpc>
                <a:spcPct val="100000"/>
              </a:lnSpc>
              <a:spcBef>
                <a:spcPct val="0"/>
              </a:spcBef>
              <a:spcAft>
                <a:spcPct val="0"/>
              </a:spcAft>
              <a:buClrTx/>
              <a:buSzTx/>
              <a:buFontTx/>
              <a:buNone/>
              <a:tabLst/>
              <a:defRPr/>
            </a:pPr>
            <a:r>
              <a:rPr kumimoji="0" lang="en-US" sz="1400" b="0" i="0" u="none" strike="noStrike" kern="1200" cap="none" spc="0" normalizeH="0" baseline="0" noProof="0" dirty="0">
                <a:ln>
                  <a:noFill/>
                </a:ln>
                <a:solidFill>
                  <a:srgbClr val="000000"/>
                </a:solidFill>
                <a:effectLst/>
                <a:uLnTx/>
                <a:uFillTx/>
                <a:latin typeface="Segoe UI"/>
                <a:ea typeface="+mn-ea"/>
                <a:cs typeface="Segoe UI"/>
              </a:rPr>
              <a:t>Add your information and "go".</a:t>
            </a:r>
            <a:endParaRPr kumimoji="0" lang="en-US" sz="1400" b="0" i="0" u="none" strike="noStrike" kern="1200" cap="none" spc="0" normalizeH="0" baseline="0" noProof="0" dirty="0">
              <a:ln>
                <a:noFill/>
              </a:ln>
              <a:solidFill>
                <a:srgbClr val="000000"/>
              </a:solidFill>
              <a:effectLst/>
              <a:uLnTx/>
              <a:uFillTx/>
              <a:latin typeface="Segoe UI"/>
              <a:ea typeface="+mn-ea"/>
              <a:cs typeface="Segoe UI" pitchFamily="34" charset="0"/>
            </a:endParaRPr>
          </a:p>
          <a:p>
            <a:pPr marL="0" marR="0" lvl="0" indent="0" algn="l" defTabSz="932472" rtl="0" eaLnBrk="1" fontAlgn="auto" latinLnBrk="0" hangingPunct="1">
              <a:lnSpc>
                <a:spcPct val="100000"/>
              </a:lnSpc>
              <a:spcBef>
                <a:spcPct val="0"/>
              </a:spcBef>
              <a:spcAft>
                <a:spcPct val="0"/>
              </a:spcAft>
              <a:buClrTx/>
              <a:buSzTx/>
              <a:buFontTx/>
              <a:buNone/>
              <a:tabLst/>
              <a:defRPr/>
            </a:pPr>
            <a:endParaRPr kumimoji="0" lang="en-US" sz="1400" b="0" i="0" u="none" strike="noStrike" kern="1200" cap="none" spc="0" normalizeH="0" baseline="0" noProof="0" dirty="0">
              <a:ln>
                <a:noFill/>
              </a:ln>
              <a:solidFill>
                <a:srgbClr val="000000"/>
              </a:solidFill>
              <a:effectLst/>
              <a:uLnTx/>
              <a:uFillTx/>
              <a:latin typeface="Segoe UI"/>
              <a:ea typeface="+mn-ea"/>
              <a:cs typeface="Segoe UI"/>
            </a:endParaRPr>
          </a:p>
          <a:p>
            <a:pPr marL="0" marR="0" lvl="0" indent="0" algn="l" defTabSz="932472" rtl="0" eaLnBrk="1" fontAlgn="auto" latinLnBrk="0" hangingPunct="1">
              <a:lnSpc>
                <a:spcPct val="100000"/>
              </a:lnSpc>
              <a:spcBef>
                <a:spcPct val="0"/>
              </a:spcBef>
              <a:spcAft>
                <a:spcPct val="0"/>
              </a:spcAft>
              <a:buClrTx/>
              <a:buSzTx/>
              <a:buFontTx/>
              <a:buNone/>
              <a:tabLst/>
              <a:defRPr/>
            </a:pPr>
            <a:r>
              <a:rPr kumimoji="0" lang="en-US" sz="1400" b="0" i="0" u="none" strike="noStrike" kern="1200" cap="none" spc="0" normalizeH="0" baseline="0" noProof="0" dirty="0">
                <a:ln>
                  <a:noFill/>
                </a:ln>
                <a:solidFill>
                  <a:srgbClr val="000000"/>
                </a:solidFill>
                <a:effectLst/>
                <a:uLnTx/>
                <a:uFillTx/>
                <a:latin typeface="Segoe UI"/>
                <a:ea typeface="+mn-ea"/>
                <a:cs typeface="Segoe UI"/>
              </a:rPr>
              <a:t>DMC is an easy-to-use, automated marketing platform with ready-to-share digital campaigns.</a:t>
            </a:r>
            <a:br>
              <a:rPr kumimoji="0" lang="en-US" sz="1400" b="0" i="0" u="none" strike="noStrike" kern="1200" cap="none" spc="0" normalizeH="0" baseline="0" noProof="0" dirty="0">
                <a:ln>
                  <a:noFill/>
                </a:ln>
                <a:solidFill>
                  <a:srgbClr val="FFFFFF"/>
                </a:solidFill>
                <a:effectLst/>
                <a:uLnTx/>
                <a:uFillTx/>
                <a:latin typeface="Segoe UI"/>
                <a:ea typeface="+mn-ea"/>
                <a:cs typeface="Segoe UI" pitchFamily="34" charset="0"/>
              </a:rPr>
            </a:br>
            <a:endParaRPr kumimoji="0" lang="en-US" sz="1400" b="0" i="0" u="none" strike="noStrike" kern="1200" cap="none" spc="0" normalizeH="0" baseline="0" noProof="0" dirty="0">
              <a:ln>
                <a:noFill/>
              </a:ln>
              <a:solidFill>
                <a:srgbClr val="000000"/>
              </a:solidFill>
              <a:effectLst/>
              <a:uLnTx/>
              <a:uFillTx/>
              <a:latin typeface="Segoe UI"/>
              <a:ea typeface="+mn-ea"/>
              <a:cs typeface="Segoe UI" pitchFamily="34" charset="0"/>
            </a:endParaRPr>
          </a:p>
          <a:p>
            <a:pPr marL="0" marR="0" lvl="0" indent="0" algn="l" defTabSz="932472" rtl="0" eaLnBrk="1" fontAlgn="base" latinLnBrk="0" hangingPunct="1">
              <a:lnSpc>
                <a:spcPct val="100000"/>
              </a:lnSpc>
              <a:spcBef>
                <a:spcPct val="0"/>
              </a:spcBef>
              <a:spcAft>
                <a:spcPct val="0"/>
              </a:spcAft>
              <a:buClrTx/>
              <a:buSzTx/>
              <a:buFontTx/>
              <a:buNone/>
              <a:tabLst/>
              <a:defRPr/>
            </a:pPr>
            <a:r>
              <a:rPr kumimoji="0" lang="en-US" sz="1400" b="1" i="0" u="none" strike="noStrike" kern="1200" cap="none" spc="0" normalizeH="0" baseline="0" noProof="0" dirty="0">
                <a:ln>
                  <a:noFill/>
                </a:ln>
                <a:solidFill>
                  <a:srgbClr val="463668"/>
                </a:solidFill>
                <a:effectLst/>
                <a:uLnTx/>
                <a:uFillTx/>
                <a:latin typeface="Segoe UI"/>
                <a:ea typeface="+mn-ea"/>
                <a:cs typeface="Segoe UI" pitchFamily="34" charset="0"/>
              </a:rPr>
              <a:t>DMC</a:t>
            </a:r>
            <a:r>
              <a:rPr kumimoji="0" lang="en-US" sz="1400" b="0" i="0" u="none" strike="noStrike" kern="1200" cap="none" spc="0" normalizeH="0" baseline="0" noProof="0" dirty="0">
                <a:ln>
                  <a:noFill/>
                </a:ln>
                <a:solidFill>
                  <a:srgbClr val="000000"/>
                </a:solidFill>
                <a:effectLst/>
                <a:uLnTx/>
                <a:uFillTx/>
                <a:latin typeface="Segoe UI"/>
                <a:ea typeface="+mn-ea"/>
                <a:cs typeface="Segoe UI" pitchFamily="34" charset="0"/>
              </a:rPr>
              <a:t> works best for partners: </a:t>
            </a:r>
          </a:p>
          <a:p>
            <a:pPr marL="285750" marR="0" lvl="0" indent="-285750" algn="l" defTabSz="932472" rtl="0" eaLnBrk="1" fontAlgn="base" latinLnBrk="0" hangingPunct="1">
              <a:lnSpc>
                <a:spcPct val="100000"/>
              </a:lnSpc>
              <a:spcBef>
                <a:spcPct val="0"/>
              </a:spcBef>
              <a:spcAft>
                <a:spcPct val="0"/>
              </a:spcAft>
              <a:buClrTx/>
              <a:buSzTx/>
              <a:buFont typeface="Arial" panose="020B0604020202020204" pitchFamily="34" charset="0"/>
              <a:buChar char="•"/>
              <a:tabLst/>
              <a:defRPr/>
            </a:pPr>
            <a:r>
              <a:rPr kumimoji="0" lang="en-US" sz="1400" b="0" i="0" u="none" strike="noStrike" kern="1200" cap="none" spc="0" normalizeH="0" baseline="0" noProof="0" dirty="0">
                <a:ln>
                  <a:noFill/>
                </a:ln>
                <a:solidFill>
                  <a:srgbClr val="000000"/>
                </a:solidFill>
                <a:effectLst/>
                <a:uLnTx/>
                <a:uFillTx/>
                <a:latin typeface="Segoe UI"/>
                <a:ea typeface="+mn-ea"/>
                <a:cs typeface="Segoe UI" pitchFamily="34" charset="0"/>
              </a:rPr>
              <a:t>Who are familiar with using gated content for demand and lead generation</a:t>
            </a:r>
          </a:p>
          <a:p>
            <a:pPr marL="285750" marR="0" lvl="0" indent="-285750" algn="l" defTabSz="932472" rtl="0" eaLnBrk="1" fontAlgn="auto" latinLnBrk="0" hangingPunct="1">
              <a:lnSpc>
                <a:spcPct val="100000"/>
              </a:lnSpc>
              <a:spcBef>
                <a:spcPct val="0"/>
              </a:spcBef>
              <a:spcAft>
                <a:spcPct val="0"/>
              </a:spcAft>
              <a:buClrTx/>
              <a:buSzTx/>
              <a:buFont typeface="Arial" panose="020B0604020202020204" pitchFamily="34" charset="0"/>
              <a:buChar char="•"/>
              <a:tabLst/>
              <a:defRPr/>
            </a:pPr>
            <a:r>
              <a:rPr kumimoji="0" lang="en-US" sz="1400" b="0" i="0" u="none" strike="noStrike" kern="1200" cap="none" spc="0" normalizeH="0" baseline="0" noProof="0" dirty="0">
                <a:ln>
                  <a:noFill/>
                </a:ln>
                <a:solidFill>
                  <a:srgbClr val="000000"/>
                </a:solidFill>
                <a:effectLst/>
                <a:uLnTx/>
                <a:uFillTx/>
                <a:latin typeface="Segoe UI"/>
                <a:ea typeface="+mn-ea"/>
                <a:cs typeface="Segoe UI"/>
              </a:rPr>
              <a:t>Who could benefit from a low level of effort, automated marketing campaign </a:t>
            </a:r>
            <a:endParaRPr kumimoji="0" lang="en-US" sz="1400" b="0" i="0" u="none" strike="noStrike" kern="1200" cap="none" spc="0" normalizeH="0" baseline="0" noProof="0" dirty="0">
              <a:ln>
                <a:noFill/>
              </a:ln>
              <a:solidFill>
                <a:srgbClr val="000000"/>
              </a:solidFill>
              <a:effectLst/>
              <a:uLnTx/>
              <a:uFillTx/>
              <a:latin typeface="Segoe UI"/>
              <a:ea typeface="+mn-ea"/>
              <a:cs typeface="Segoe UI" pitchFamily="34" charset="0"/>
            </a:endParaRPr>
          </a:p>
        </p:txBody>
      </p:sp>
      <p:sp>
        <p:nvSpPr>
          <p:cNvPr id="9" name="Rectangle 8">
            <a:extLst>
              <a:ext uri="{FF2B5EF4-FFF2-40B4-BE49-F238E27FC236}">
                <a16:creationId xmlns:a16="http://schemas.microsoft.com/office/drawing/2014/main" id="{45B4B5EC-A85D-EB84-DB3B-09DF163D575A}"/>
              </a:ext>
            </a:extLst>
          </p:cNvPr>
          <p:cNvSpPr/>
          <p:nvPr/>
        </p:nvSpPr>
        <p:spPr bwMode="auto">
          <a:xfrm>
            <a:off x="6260582" y="3553926"/>
            <a:ext cx="5346200" cy="3081412"/>
          </a:xfrm>
          <a:prstGeom prst="rect">
            <a:avLst/>
          </a:prstGeom>
          <a:solidFill>
            <a:schemeClr val="bg1"/>
          </a:solidFill>
          <a:ln>
            <a:noFill/>
            <a:headEnd type="none" w="med" len="med"/>
            <a:tailEnd type="none" w="med" len="med"/>
          </a:ln>
          <a:effectLst>
            <a:outerShdw blurRad="286259" dist="92806" dir="3180000" algn="r" rotWithShape="0">
              <a:prstClr val="black">
                <a:alpha val="16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274320" tIns="274320" rIns="274320" bIns="274320"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r>
              <a:rPr kumimoji="0" lang="en-US" sz="1400" b="1" i="0" u="none" strike="noStrike" kern="1200" cap="none" spc="0" normalizeH="0" baseline="0" noProof="0" dirty="0">
                <a:ln>
                  <a:noFill/>
                </a:ln>
                <a:solidFill>
                  <a:srgbClr val="463668"/>
                </a:solidFill>
                <a:effectLst/>
                <a:uLnTx/>
                <a:uFillTx/>
                <a:latin typeface="Segoe UI"/>
                <a:ea typeface="+mn-ea"/>
                <a:cs typeface="Segoe UI" pitchFamily="34" charset="0"/>
              </a:rPr>
              <a:t>PMC</a:t>
            </a:r>
            <a:r>
              <a:rPr kumimoji="0" lang="en-US" sz="1400" b="0" i="0" u="none" strike="noStrike" kern="1200" cap="none" spc="0" normalizeH="0" baseline="0" noProof="0" dirty="0">
                <a:ln>
                  <a:noFill/>
                </a:ln>
                <a:solidFill>
                  <a:srgbClr val="000000"/>
                </a:solidFill>
                <a:effectLst/>
                <a:uLnTx/>
                <a:uFillTx/>
                <a:latin typeface="Segoe UI"/>
                <a:ea typeface="+mn-ea"/>
                <a:cs typeface="Segoe UI" pitchFamily="34" charset="0"/>
              </a:rPr>
              <a:t> - Partner Marketing Center</a:t>
            </a:r>
          </a:p>
          <a:p>
            <a:pPr marL="0" marR="0" lvl="0" indent="0" algn="l" defTabSz="932472" rtl="0" eaLnBrk="1" fontAlgn="base" latinLnBrk="0" hangingPunct="1">
              <a:lnSpc>
                <a:spcPct val="100000"/>
              </a:lnSpc>
              <a:spcBef>
                <a:spcPct val="0"/>
              </a:spcBef>
              <a:spcAft>
                <a:spcPct val="0"/>
              </a:spcAft>
              <a:buClrTx/>
              <a:buSzTx/>
              <a:buFontTx/>
              <a:buNone/>
              <a:tabLst/>
              <a:defRPr/>
            </a:pPr>
            <a:r>
              <a:rPr kumimoji="0" lang="en-US" sz="1400" b="0" i="0" u="none" strike="noStrike" kern="1200" cap="none" spc="0" normalizeH="0" baseline="0" noProof="0" dirty="0">
                <a:ln>
                  <a:noFill/>
                </a:ln>
                <a:solidFill>
                  <a:srgbClr val="000000"/>
                </a:solidFill>
                <a:effectLst/>
                <a:uLnTx/>
                <a:uFillTx/>
                <a:latin typeface="Segoe UI"/>
                <a:ea typeface="+mn-ea"/>
                <a:cs typeface="Segoe UI"/>
              </a:rPr>
              <a:t>Download. Customize. Execute. </a:t>
            </a:r>
          </a:p>
          <a:p>
            <a:pPr marL="0" marR="0" lvl="0" indent="0" algn="l" defTabSz="932472" rtl="0" eaLnBrk="1" fontAlgn="auto" latinLnBrk="0" hangingPunct="1">
              <a:lnSpc>
                <a:spcPct val="100000"/>
              </a:lnSpc>
              <a:spcBef>
                <a:spcPct val="0"/>
              </a:spcBef>
              <a:spcAft>
                <a:spcPct val="0"/>
              </a:spcAft>
              <a:buClrTx/>
              <a:buSzTx/>
              <a:buFontTx/>
              <a:buNone/>
              <a:tabLst/>
              <a:defRPr/>
            </a:pPr>
            <a:endParaRPr kumimoji="0" lang="en-US" sz="1400" b="0" i="0" u="none" strike="noStrike" kern="1200" cap="none" spc="0" normalizeH="0" baseline="0" noProof="0" dirty="0">
              <a:ln>
                <a:noFill/>
              </a:ln>
              <a:solidFill>
                <a:srgbClr val="000000"/>
              </a:solidFill>
              <a:effectLst/>
              <a:uLnTx/>
              <a:uFillTx/>
              <a:latin typeface="Segoe UI"/>
              <a:ea typeface="+mn-ea"/>
              <a:cs typeface="Segoe UI"/>
            </a:endParaRPr>
          </a:p>
          <a:p>
            <a:pPr marL="0" marR="0" lvl="0" indent="0" algn="l" defTabSz="932472" rtl="0" eaLnBrk="1" fontAlgn="auto" latinLnBrk="0" hangingPunct="1">
              <a:lnSpc>
                <a:spcPct val="100000"/>
              </a:lnSpc>
              <a:spcBef>
                <a:spcPct val="0"/>
              </a:spcBef>
              <a:spcAft>
                <a:spcPct val="0"/>
              </a:spcAft>
              <a:buClrTx/>
              <a:buSzTx/>
              <a:buFontTx/>
              <a:buNone/>
              <a:tabLst/>
              <a:defRPr/>
            </a:pPr>
            <a:r>
              <a:rPr kumimoji="0" lang="en-US" sz="1400" b="0" i="0" u="none" strike="noStrike" kern="1200" cap="none" spc="0" normalizeH="0" baseline="0" noProof="0" dirty="0">
                <a:ln>
                  <a:noFill/>
                </a:ln>
                <a:solidFill>
                  <a:srgbClr val="000000"/>
                </a:solidFill>
                <a:effectLst/>
                <a:uLnTx/>
                <a:uFillTx/>
                <a:latin typeface="Segoe UI"/>
                <a:ea typeface="+mn-ea"/>
                <a:cs typeface="Segoe UI"/>
              </a:rPr>
              <a:t>PMC offers a robust collection of customizable campaigns to help accelerate your time to market and amplify offers to the customers you’re most wanting to engage.</a:t>
            </a:r>
            <a:endParaRPr kumimoji="0" lang="en-US" sz="1800" b="0" i="0" u="none" strike="noStrike" kern="1200" cap="none" spc="0" normalizeH="0" baseline="0" noProof="0" dirty="0">
              <a:ln>
                <a:noFill/>
              </a:ln>
              <a:solidFill>
                <a:srgbClr val="000000"/>
              </a:solidFill>
              <a:effectLst/>
              <a:uLnTx/>
              <a:uFillTx/>
              <a:latin typeface="Segoe UI"/>
              <a:ea typeface="+mn-ea"/>
              <a:cs typeface="Segoe UI"/>
            </a:endParaRPr>
          </a:p>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1400" b="0" i="0" u="none" strike="noStrike" kern="1200" cap="none" spc="0" normalizeH="0" baseline="0" noProof="0" dirty="0">
              <a:ln>
                <a:noFill/>
              </a:ln>
              <a:solidFill>
                <a:srgbClr val="000000"/>
              </a:solidFill>
              <a:effectLst/>
              <a:uLnTx/>
              <a:uFillTx/>
              <a:latin typeface="Segoe UI"/>
              <a:ea typeface="+mn-ea"/>
              <a:cs typeface="Segoe UI" pitchFamily="34" charset="0"/>
            </a:endParaRPr>
          </a:p>
          <a:p>
            <a:pPr marL="0" marR="0" lvl="0" indent="0" algn="l" defTabSz="932472" rtl="0" eaLnBrk="1" fontAlgn="base" latinLnBrk="0" hangingPunct="1">
              <a:lnSpc>
                <a:spcPct val="100000"/>
              </a:lnSpc>
              <a:spcBef>
                <a:spcPct val="0"/>
              </a:spcBef>
              <a:spcAft>
                <a:spcPct val="0"/>
              </a:spcAft>
              <a:buClrTx/>
              <a:buSzTx/>
              <a:buFontTx/>
              <a:buNone/>
              <a:tabLst/>
              <a:defRPr/>
            </a:pPr>
            <a:r>
              <a:rPr kumimoji="0" lang="en-US" sz="1400" b="1" i="0" u="none" strike="noStrike" kern="1200" cap="none" spc="0" normalizeH="0" baseline="0" noProof="0" dirty="0">
                <a:ln>
                  <a:noFill/>
                </a:ln>
                <a:solidFill>
                  <a:srgbClr val="463668"/>
                </a:solidFill>
                <a:effectLst/>
                <a:uLnTx/>
                <a:uFillTx/>
                <a:latin typeface="Segoe UI"/>
                <a:ea typeface="+mn-ea"/>
                <a:cs typeface="Segoe UI" pitchFamily="34" charset="0"/>
              </a:rPr>
              <a:t>PMC</a:t>
            </a:r>
            <a:r>
              <a:rPr kumimoji="0" lang="en-US" sz="1400" b="0" i="0" u="none" strike="noStrike" kern="1200" cap="none" spc="0" normalizeH="0" baseline="0" noProof="0" dirty="0">
                <a:ln>
                  <a:noFill/>
                </a:ln>
                <a:solidFill>
                  <a:srgbClr val="000000"/>
                </a:solidFill>
                <a:effectLst/>
                <a:uLnTx/>
                <a:uFillTx/>
                <a:latin typeface="Segoe UI"/>
                <a:ea typeface="+mn-ea"/>
                <a:cs typeface="Segoe UI" pitchFamily="34" charset="0"/>
              </a:rPr>
              <a:t> works best for partners: </a:t>
            </a:r>
          </a:p>
          <a:p>
            <a:pPr marL="285750" marR="0" lvl="0" indent="-285750" algn="l" defTabSz="932472" rtl="0" eaLnBrk="1" fontAlgn="base" latinLnBrk="0" hangingPunct="1">
              <a:lnSpc>
                <a:spcPct val="100000"/>
              </a:lnSpc>
              <a:spcBef>
                <a:spcPct val="0"/>
              </a:spcBef>
              <a:spcAft>
                <a:spcPct val="0"/>
              </a:spcAft>
              <a:buClrTx/>
              <a:buSzTx/>
              <a:buFont typeface="Arial" panose="020B0604020202020204" pitchFamily="34" charset="0"/>
              <a:buChar char="•"/>
              <a:tabLst/>
              <a:defRPr/>
            </a:pPr>
            <a:r>
              <a:rPr kumimoji="0" lang="en-US" sz="1400" b="0" i="0" u="none" strike="noStrike" kern="1200" cap="none" spc="0" normalizeH="0" baseline="0" noProof="0" dirty="0">
                <a:ln>
                  <a:noFill/>
                </a:ln>
                <a:solidFill>
                  <a:srgbClr val="000000"/>
                </a:solidFill>
                <a:effectLst/>
                <a:uLnTx/>
                <a:uFillTx/>
                <a:latin typeface="Segoe UI"/>
                <a:ea typeface="+mn-ea"/>
                <a:cs typeface="Segoe UI" pitchFamily="34" charset="0"/>
              </a:rPr>
              <a:t>Looking to ramp up marketing resources or to initiate new campaigns </a:t>
            </a:r>
          </a:p>
          <a:p>
            <a:pPr marL="285750" marR="0" lvl="0" indent="-285750" algn="l" defTabSz="932472" rtl="0" eaLnBrk="1" fontAlgn="base" latinLnBrk="0" hangingPunct="1">
              <a:lnSpc>
                <a:spcPct val="100000"/>
              </a:lnSpc>
              <a:spcBef>
                <a:spcPct val="0"/>
              </a:spcBef>
              <a:spcAft>
                <a:spcPct val="0"/>
              </a:spcAft>
              <a:buClrTx/>
              <a:buSzTx/>
              <a:buFont typeface="Arial" panose="020B0604020202020204" pitchFamily="34" charset="0"/>
              <a:buChar char="•"/>
              <a:tabLst/>
              <a:defRPr/>
            </a:pPr>
            <a:r>
              <a:rPr kumimoji="0" lang="en-US" sz="1400" b="0" i="0" u="none" strike="noStrike" kern="1200" cap="none" spc="0" normalizeH="0" baseline="0" noProof="0" dirty="0">
                <a:ln>
                  <a:noFill/>
                </a:ln>
                <a:solidFill>
                  <a:srgbClr val="000000"/>
                </a:solidFill>
                <a:effectLst/>
                <a:uLnTx/>
                <a:uFillTx/>
                <a:latin typeface="Segoe UI"/>
                <a:ea typeface="+mn-ea"/>
                <a:cs typeface="Segoe UI" pitchFamily="34" charset="0"/>
              </a:rPr>
              <a:t>With a need for customizable marketing materials and templates to distinguish offerings</a:t>
            </a:r>
          </a:p>
        </p:txBody>
      </p:sp>
      <p:sp>
        <p:nvSpPr>
          <p:cNvPr id="5" name="Title 4">
            <a:extLst>
              <a:ext uri="{FF2B5EF4-FFF2-40B4-BE49-F238E27FC236}">
                <a16:creationId xmlns:a16="http://schemas.microsoft.com/office/drawing/2014/main" id="{58B46482-1F50-D3CF-CE81-B6E24F58D4B2}"/>
              </a:ext>
            </a:extLst>
          </p:cNvPr>
          <p:cNvSpPr>
            <a:spLocks noGrp="1"/>
          </p:cNvSpPr>
          <p:nvPr>
            <p:ph type="title"/>
          </p:nvPr>
        </p:nvSpPr>
        <p:spPr>
          <a:xfrm>
            <a:off x="588263" y="457200"/>
            <a:ext cx="11018520" cy="1107996"/>
          </a:xfrm>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b="0" i="0" u="none" strike="noStrike" kern="1200" cap="none" spc="0" normalizeH="0" baseline="0" noProof="0" dirty="0">
                <a:ln>
                  <a:noFill/>
                </a:ln>
                <a:solidFill>
                  <a:srgbClr val="000000"/>
                </a:solidFill>
                <a:effectLst/>
                <a:uLnTx/>
                <a:uFillTx/>
                <a:latin typeface="Segoe UI"/>
                <a:ea typeface="Calibri" panose="020F0502020204030204" pitchFamily="34" charset="0"/>
                <a:cs typeface="Times New Roman" panose="02020603050405020304" pitchFamily="18" charset="0"/>
              </a:rPr>
              <a:t>Did you know there are </a:t>
            </a:r>
            <a:r>
              <a:rPr kumimoji="0" lang="en-US" b="1" i="0" u="none" strike="noStrike" kern="1200" cap="none" spc="0" normalizeH="0" baseline="0" noProof="0" dirty="0">
                <a:ln>
                  <a:noFill/>
                </a:ln>
                <a:solidFill>
                  <a:srgbClr val="463668"/>
                </a:solidFill>
                <a:effectLst/>
                <a:uLnTx/>
                <a:uFillTx/>
                <a:latin typeface="+mj-lt"/>
                <a:ea typeface="Calibri" panose="020F0502020204030204" pitchFamily="34" charset="0"/>
                <a:cs typeface="Times New Roman" panose="02020603050405020304" pitchFamily="18" charset="0"/>
              </a:rPr>
              <a:t>two versions </a:t>
            </a:r>
            <a:r>
              <a:rPr kumimoji="0" lang="en-US" b="0" i="0" u="none" strike="noStrike" kern="1200" cap="none" spc="0" normalizeH="0" baseline="0" noProof="0" dirty="0">
                <a:ln>
                  <a:noFill/>
                </a:ln>
                <a:solidFill>
                  <a:srgbClr val="000000"/>
                </a:solidFill>
                <a:effectLst/>
                <a:uLnTx/>
                <a:uFillTx/>
                <a:latin typeface="Segoe UI"/>
                <a:ea typeface="Calibri" panose="020F0502020204030204" pitchFamily="34" charset="0"/>
                <a:cs typeface="Times New Roman" panose="02020603050405020304" pitchFamily="18" charset="0"/>
              </a:rPr>
              <a:t>of this campaign available for you to use? </a:t>
            </a:r>
            <a:endParaRPr kumimoji="0" lang="en-US" sz="4000" b="0" i="0" u="none" strike="noStrike" kern="1200" cap="none" spc="0" normalizeH="0" baseline="0" noProof="0" dirty="0">
              <a:ln>
                <a:noFill/>
              </a:ln>
              <a:solidFill>
                <a:srgbClr val="000000"/>
              </a:solidFill>
              <a:effectLst/>
              <a:uLnTx/>
              <a:uFillTx/>
              <a:latin typeface="Segoe UI"/>
              <a:ea typeface="Calibri" panose="020F0502020204030204" pitchFamily="34" charset="0"/>
              <a:cs typeface="Times New Roman" panose="02020603050405020304" pitchFamily="18" charset="0"/>
            </a:endParaRPr>
          </a:p>
        </p:txBody>
      </p:sp>
      <p:sp>
        <p:nvSpPr>
          <p:cNvPr id="3" name="TextBox 2">
            <a:extLst>
              <a:ext uri="{FF2B5EF4-FFF2-40B4-BE49-F238E27FC236}">
                <a16:creationId xmlns:a16="http://schemas.microsoft.com/office/drawing/2014/main" id="{7A9864AF-F747-A229-6021-149D77D1E2A0}"/>
              </a:ext>
            </a:extLst>
          </p:cNvPr>
          <p:cNvSpPr txBox="1">
            <a:spLocks noGrp="1" noRot="1" noMove="1" noResize="1" noEditPoints="1" noAdjustHandles="1" noChangeArrowheads="1" noChangeShapeType="1"/>
          </p:cNvSpPr>
          <p:nvPr/>
        </p:nvSpPr>
        <p:spPr>
          <a:xfrm>
            <a:off x="7103476" y="1942394"/>
            <a:ext cx="3657600" cy="921879"/>
          </a:xfrm>
          <a:prstGeom prst="roundRect">
            <a:avLst>
              <a:gd name="adj" fmla="val 50000"/>
            </a:avLst>
          </a:prstGeom>
          <a:solidFill>
            <a:srgbClr val="463668"/>
          </a:solidFill>
        </p:spPr>
        <p:txBody>
          <a:bodyPr wrap="square" lIns="91440" tIns="45720" rIns="91440" bIns="4572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srgbClr val="FFFFFF"/>
                </a:solidFill>
                <a:effectLst/>
                <a:uLnTx/>
                <a:uFillTx/>
                <a:latin typeface="Segoe UI"/>
                <a:ea typeface="Calibri" panose="020F0502020204030204" pitchFamily="34" charset="0"/>
                <a:cs typeface="Times New Roman" panose="02020603050405020304" pitchFamily="18" charset="0"/>
              </a:rPr>
              <a:t>PMC</a:t>
            </a:r>
            <a:r>
              <a:rPr kumimoji="0" lang="en-US" sz="1800" b="0" i="0" u="none" strike="noStrike" kern="1200" cap="none" spc="0" normalizeH="0" baseline="0" noProof="0" dirty="0">
                <a:ln>
                  <a:noFill/>
                </a:ln>
                <a:solidFill>
                  <a:srgbClr val="FFFFFF"/>
                </a:solidFill>
                <a:effectLst/>
                <a:uLnTx/>
                <a:uFillTx/>
                <a:latin typeface="Segoe UI"/>
                <a:ea typeface="Calibri" panose="020F0502020204030204" pitchFamily="34" charset="0"/>
                <a:cs typeface="Times New Roman" panose="02020603050405020304" pitchFamily="18" charset="0"/>
              </a:rPr>
              <a:t> </a:t>
            </a:r>
            <a:endParaRPr kumimoji="0" lang="en-US" sz="2000" b="0" i="0" u="none" strike="noStrike" kern="1200" cap="none" spc="0" normalizeH="0" baseline="0" noProof="0" dirty="0">
              <a:ln>
                <a:noFill/>
              </a:ln>
              <a:solidFill>
                <a:srgbClr val="FFFFFF"/>
              </a:solidFill>
              <a:effectLst/>
              <a:uLnTx/>
              <a:uFillTx/>
              <a:latin typeface="Segoe UI"/>
              <a:ea typeface="Calibri" panose="020F0502020204030204" pitchFamily="34" charset="0"/>
              <a:cs typeface="Times New Roman" panose="02020603050405020304" pitchFamily="18" charset="0"/>
            </a:endParaRPr>
          </a:p>
          <a:p>
            <a:pPr marL="0" marR="0" lvl="0" indent="0" algn="ctr" defTabSz="914400">
              <a:lnSpc>
                <a:spcPct val="100000"/>
              </a:lnSpc>
              <a:spcBef>
                <a:spcPts val="0"/>
              </a:spcBef>
              <a:spcAft>
                <a:spcPts val="0"/>
              </a:spcAft>
              <a:buNone/>
              <a:tabLst/>
              <a:defRPr/>
            </a:pPr>
            <a:r>
              <a:rPr kumimoji="0" lang="en-US" sz="1200" b="0" i="0" u="none" strike="noStrike" kern="1200" cap="none" spc="0" normalizeH="0" baseline="0" noProof="0" dirty="0">
                <a:ln>
                  <a:noFill/>
                </a:ln>
                <a:solidFill>
                  <a:schemeClr val="bg1"/>
                </a:solidFill>
                <a:effectLst/>
                <a:uLnTx/>
                <a:uFillTx/>
                <a:ea typeface="+mn-lt"/>
                <a:cs typeface="+mn-lt"/>
                <a:hlinkClick r:id="rId2">
                  <a:extLst>
                    <a:ext uri="{A12FA001-AC4F-418D-AE19-62706E023703}">
                      <ahyp:hlinkClr xmlns:ahyp="http://schemas.microsoft.com/office/drawing/2018/hyperlinkcolor" val="tx"/>
                    </a:ext>
                  </a:extLst>
                </a:hlinkClick>
              </a:rPr>
              <a:t>aka.ms/</a:t>
            </a:r>
            <a:r>
              <a:rPr lang="en-US" sz="1200" dirty="0">
                <a:solidFill>
                  <a:schemeClr val="bg1"/>
                </a:solidFill>
                <a:ea typeface="+mn-lt"/>
                <a:cs typeface="+mn-lt"/>
                <a:hlinkClick r:id="rId2">
                  <a:extLst>
                    <a:ext uri="{A12FA001-AC4F-418D-AE19-62706E023703}">
                      <ahyp:hlinkClr xmlns:ahyp="http://schemas.microsoft.com/office/drawing/2018/hyperlinkcolor" val="tx"/>
                    </a:ext>
                  </a:extLst>
                </a:hlinkClick>
              </a:rPr>
              <a:t>M365CopilotSMB-PMC</a:t>
            </a:r>
            <a:endParaRPr lang="en-US">
              <a:solidFill>
                <a:schemeClr val="bg1"/>
              </a:solidFill>
              <a:cs typeface="Segoe UI"/>
            </a:endParaRPr>
          </a:p>
        </p:txBody>
      </p:sp>
      <p:sp>
        <p:nvSpPr>
          <p:cNvPr id="12" name="TextBox 11">
            <a:extLst>
              <a:ext uri="{FF2B5EF4-FFF2-40B4-BE49-F238E27FC236}">
                <a16:creationId xmlns:a16="http://schemas.microsoft.com/office/drawing/2014/main" id="{A5D5BFFF-CF54-D0F4-1C48-51593007554B}"/>
              </a:ext>
            </a:extLst>
          </p:cNvPr>
          <p:cNvSpPr txBox="1"/>
          <p:nvPr/>
        </p:nvSpPr>
        <p:spPr>
          <a:xfrm>
            <a:off x="2714561" y="3014254"/>
            <a:ext cx="6762878" cy="369332"/>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srgbClr val="463668"/>
                </a:solidFill>
                <a:effectLst/>
                <a:uLnTx/>
                <a:uFillTx/>
                <a:latin typeface="Segoe UI Semibold"/>
                <a:ea typeface="Calibri" panose="020F0502020204030204" pitchFamily="34" charset="0"/>
                <a:cs typeface="Times New Roman" panose="02020603050405020304" pitchFamily="18" charset="0"/>
              </a:rPr>
              <a:t>So which option is best for you?</a:t>
            </a:r>
            <a:endParaRPr kumimoji="0" lang="en-US" sz="2000" b="1" i="0" u="none" strike="noStrike" kern="1200" cap="none" spc="0" normalizeH="0" baseline="0" noProof="0" dirty="0">
              <a:ln>
                <a:noFill/>
              </a:ln>
              <a:solidFill>
                <a:srgbClr val="463668"/>
              </a:solidFill>
              <a:effectLst/>
              <a:uLnTx/>
              <a:uFillTx/>
              <a:latin typeface="Segoe UI Semibold"/>
              <a:ea typeface="Calibri" panose="020F0502020204030204" pitchFamily="34" charset="0"/>
              <a:cs typeface="Times New Roman" panose="02020603050405020304" pitchFamily="18" charset="0"/>
            </a:endParaRPr>
          </a:p>
        </p:txBody>
      </p:sp>
      <p:sp>
        <p:nvSpPr>
          <p:cNvPr id="14" name="TextBox 13">
            <a:extLst>
              <a:ext uri="{FF2B5EF4-FFF2-40B4-BE49-F238E27FC236}">
                <a16:creationId xmlns:a16="http://schemas.microsoft.com/office/drawing/2014/main" id="{1C15F0BC-6496-736E-1101-6523E8210A3F}"/>
              </a:ext>
            </a:extLst>
          </p:cNvPr>
          <p:cNvSpPr txBox="1"/>
          <p:nvPr/>
        </p:nvSpPr>
        <p:spPr>
          <a:xfrm>
            <a:off x="1356559" y="1942394"/>
            <a:ext cx="3657600" cy="921879"/>
          </a:xfrm>
          <a:prstGeom prst="roundRect">
            <a:avLst>
              <a:gd name="adj" fmla="val 50000"/>
            </a:avLst>
          </a:prstGeom>
          <a:solidFill>
            <a:srgbClr val="463668"/>
          </a:solidFill>
        </p:spPr>
        <p:txBody>
          <a:bodyPr wrap="square" lIns="91440" tIns="45720" rIns="91440" bIns="4572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schemeClr val="bg1"/>
                </a:solidFill>
                <a:effectLst/>
                <a:uLnTx/>
                <a:uFillTx/>
                <a:latin typeface="Segoe UI"/>
                <a:ea typeface="Calibri" panose="020F0502020204030204" pitchFamily="34" charset="0"/>
                <a:cs typeface="Times New Roman"/>
              </a:rPr>
              <a:t>DMC</a:t>
            </a:r>
            <a:r>
              <a:rPr kumimoji="0" lang="en-US" sz="1800" b="0" i="0" u="none" strike="noStrike" kern="1200" cap="none" spc="0" normalizeH="0" baseline="0" noProof="0" dirty="0">
                <a:ln>
                  <a:noFill/>
                </a:ln>
                <a:solidFill>
                  <a:schemeClr val="bg1"/>
                </a:solidFill>
                <a:effectLst/>
                <a:uLnTx/>
                <a:uFillTx/>
                <a:latin typeface="Segoe UI"/>
                <a:ea typeface="Calibri" panose="020F0502020204030204" pitchFamily="34" charset="0"/>
                <a:cs typeface="Times New Roman"/>
              </a:rPr>
              <a:t> </a:t>
            </a:r>
            <a:endParaRPr lang="en-US" sz="2000" b="0" i="0" u="none" strike="noStrike" kern="1200" cap="none" spc="0" normalizeH="0" baseline="0" noProof="0">
              <a:ln>
                <a:noFill/>
              </a:ln>
              <a:solidFill>
                <a:schemeClr val="bg1"/>
              </a:solidFill>
              <a:effectLst/>
              <a:uLnTx/>
              <a:uFillTx/>
              <a:latin typeface="Segoe UI"/>
              <a:ea typeface="Calibri" panose="020F0502020204030204" pitchFamily="34" charset="0"/>
              <a:cs typeface="Times New Roman"/>
            </a:endParaRPr>
          </a:p>
          <a:p>
            <a:pPr marL="0" marR="0" lvl="0" indent="0" algn="ctr" defTabSz="914400">
              <a:lnSpc>
                <a:spcPct val="100000"/>
              </a:lnSpc>
              <a:spcBef>
                <a:spcPts val="0"/>
              </a:spcBef>
              <a:spcAft>
                <a:spcPts val="0"/>
              </a:spcAft>
              <a:buNone/>
              <a:tabLst/>
              <a:defRPr/>
            </a:pPr>
            <a:r>
              <a:rPr kumimoji="0" lang="en-US" sz="1200" b="0" i="0" u="none" strike="noStrike" kern="1200" cap="none" spc="0" normalizeH="0" baseline="0" noProof="0" dirty="0">
                <a:ln>
                  <a:noFill/>
                </a:ln>
                <a:solidFill>
                  <a:schemeClr val="bg1"/>
                </a:solidFill>
                <a:effectLst/>
                <a:uLnTx/>
                <a:uFillTx/>
                <a:latin typeface="Segoe UI"/>
                <a:ea typeface="+mn-lt"/>
                <a:cs typeface="Segoe UI"/>
                <a:hlinkClick r:id="rId3">
                  <a:extLst>
                    <a:ext uri="{A12FA001-AC4F-418D-AE19-62706E023703}">
                      <ahyp:hlinkClr xmlns:ahyp="http://schemas.microsoft.com/office/drawing/2018/hyperlinkcolor" val="tx"/>
                    </a:ext>
                  </a:extLst>
                </a:hlinkClick>
              </a:rPr>
              <a:t>aka.ms/</a:t>
            </a:r>
            <a:r>
              <a:rPr lang="en-US" sz="1200" dirty="0">
                <a:solidFill>
                  <a:schemeClr val="bg1"/>
                </a:solidFill>
                <a:latin typeface="Segoe UI"/>
                <a:ea typeface="+mn-lt"/>
                <a:cs typeface="Segoe UI"/>
                <a:hlinkClick r:id="rId3">
                  <a:extLst>
                    <a:ext uri="{A12FA001-AC4F-418D-AE19-62706E023703}">
                      <ahyp:hlinkClr xmlns:ahyp="http://schemas.microsoft.com/office/drawing/2018/hyperlinkcolor" val="tx"/>
                    </a:ext>
                  </a:extLst>
                </a:hlinkClick>
              </a:rPr>
              <a:t>M365CopilotSMB-DMC</a:t>
            </a:r>
            <a:endParaRPr lang="en-US"/>
          </a:p>
        </p:txBody>
      </p:sp>
      <p:cxnSp>
        <p:nvCxnSpPr>
          <p:cNvPr id="16" name="Straight Arrow Connector 15">
            <a:extLst>
              <a:ext uri="{FF2B5EF4-FFF2-40B4-BE49-F238E27FC236}">
                <a16:creationId xmlns:a16="http://schemas.microsoft.com/office/drawing/2014/main" id="{F6ADC724-0530-75CA-24AD-C0DFE2E3203F}"/>
              </a:ext>
            </a:extLst>
          </p:cNvPr>
          <p:cNvCxnSpPr>
            <a:cxnSpLocks/>
            <a:stCxn id="14" idx="2"/>
            <a:endCxn id="8" idx="0"/>
          </p:cNvCxnSpPr>
          <p:nvPr/>
        </p:nvCxnSpPr>
        <p:spPr>
          <a:xfrm>
            <a:off x="3185359" y="2864273"/>
            <a:ext cx="0" cy="689654"/>
          </a:xfrm>
          <a:prstGeom prst="straightConnector1">
            <a:avLst/>
          </a:prstGeom>
          <a:noFill/>
          <a:ln w="50800">
            <a:solidFill>
              <a:srgbClr val="463668"/>
            </a:solidFill>
            <a:headEnd type="none" w="med" len="med"/>
            <a:tailEnd type="triangle" w="med" len="med"/>
          </a:ln>
          <a:effectLst/>
        </p:spPr>
        <p:style>
          <a:lnRef idx="1">
            <a:schemeClr val="accent2"/>
          </a:lnRef>
          <a:fillRef idx="3">
            <a:schemeClr val="accent2"/>
          </a:fillRef>
          <a:effectRef idx="2">
            <a:schemeClr val="accent2"/>
          </a:effectRef>
          <a:fontRef idx="minor">
            <a:schemeClr val="lt1"/>
          </a:fontRef>
        </p:style>
      </p:cxnSp>
      <p:cxnSp>
        <p:nvCxnSpPr>
          <p:cNvPr id="17" name="Straight Arrow Connector 16">
            <a:extLst>
              <a:ext uri="{FF2B5EF4-FFF2-40B4-BE49-F238E27FC236}">
                <a16:creationId xmlns:a16="http://schemas.microsoft.com/office/drawing/2014/main" id="{595FE8E8-9ADA-56BB-F90C-4D76AA666BCD}"/>
              </a:ext>
            </a:extLst>
          </p:cNvPr>
          <p:cNvCxnSpPr>
            <a:cxnSpLocks/>
            <a:stCxn id="3" idx="2"/>
            <a:endCxn id="9" idx="0"/>
          </p:cNvCxnSpPr>
          <p:nvPr/>
        </p:nvCxnSpPr>
        <p:spPr>
          <a:xfrm>
            <a:off x="8932276" y="2864273"/>
            <a:ext cx="1406" cy="689653"/>
          </a:xfrm>
          <a:prstGeom prst="straightConnector1">
            <a:avLst/>
          </a:prstGeom>
          <a:noFill/>
          <a:ln w="50800">
            <a:solidFill>
              <a:srgbClr val="463668"/>
            </a:solidFill>
            <a:headEnd type="none" w="med" len="med"/>
            <a:tailEnd type="triangle" w="med" len="med"/>
          </a:ln>
          <a:effectLst/>
        </p:spPr>
        <p:style>
          <a:lnRef idx="1">
            <a:schemeClr val="accent2"/>
          </a:lnRef>
          <a:fillRef idx="3">
            <a:schemeClr val="accent2"/>
          </a:fillRef>
          <a:effectRef idx="2">
            <a:schemeClr val="accent2"/>
          </a:effectRef>
          <a:fontRef idx="minor">
            <a:schemeClr val="lt1"/>
          </a:fontRef>
        </p:style>
      </p:cxnSp>
    </p:spTree>
    <p:extLst>
      <p:ext uri="{BB962C8B-B14F-4D97-AF65-F5344CB8AC3E}">
        <p14:creationId xmlns:p14="http://schemas.microsoft.com/office/powerpoint/2010/main" val="238874792"/>
      </p:ext>
    </p:extLst>
  </p:cSld>
  <p:clrMapOvr>
    <a:masterClrMapping/>
  </p:clrMapOvr>
  <p:transition>
    <p:fade/>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469F20F9-78CE-2D69-7E08-31FDABBCC184}"/>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flipH="1">
            <a:off x="-1" y="0"/>
            <a:ext cx="12184793" cy="6858000"/>
          </a:xfrm>
          <a:prstGeom prst="rect">
            <a:avLst/>
          </a:prstGeom>
        </p:spPr>
      </p:pic>
      <p:sp>
        <p:nvSpPr>
          <p:cNvPr id="6" name="Rectangle 5">
            <a:extLst>
              <a:ext uri="{FF2B5EF4-FFF2-40B4-BE49-F238E27FC236}">
                <a16:creationId xmlns:a16="http://schemas.microsoft.com/office/drawing/2014/main" id="{6468CC55-044A-AC3C-E9AF-99956BD9BA33}"/>
              </a:ext>
              <a:ext uri="{C183D7F6-B498-43B3-948B-1728B52AA6E4}">
                <adec:decorative xmlns:adec="http://schemas.microsoft.com/office/drawing/2017/decorative" val="1"/>
              </a:ext>
            </a:extLst>
          </p:cNvPr>
          <p:cNvSpPr/>
          <p:nvPr/>
        </p:nvSpPr>
        <p:spPr bwMode="auto">
          <a:xfrm>
            <a:off x="-98855" y="-24714"/>
            <a:ext cx="11096369" cy="6919785"/>
          </a:xfrm>
          <a:prstGeom prst="rect">
            <a:avLst/>
          </a:prstGeom>
          <a:gradFill flip="none" rotWithShape="1">
            <a:gsLst>
              <a:gs pos="27744">
                <a:srgbClr val="F2F2F2">
                  <a:lumMod val="99000"/>
                  <a:alpha val="68000"/>
                </a:srgbClr>
              </a:gs>
              <a:gs pos="0">
                <a:schemeClr val="tx1">
                  <a:lumMod val="95000"/>
                  <a:alpha val="0"/>
                </a:schemeClr>
              </a:gs>
              <a:gs pos="96000">
                <a:schemeClr val="tx1">
                  <a:lumMod val="95000"/>
                </a:schemeClr>
              </a:gs>
            </a:gsLst>
            <a:lin ang="1080000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a:solidFill>
                <a:srgbClr val="FFFFFF"/>
              </a:solidFill>
              <a:ea typeface="Segoe UI" pitchFamily="34" charset="0"/>
              <a:cs typeface="Segoe UI" pitchFamily="34" charset="0"/>
            </a:endParaRPr>
          </a:p>
        </p:txBody>
      </p:sp>
      <p:sp>
        <p:nvSpPr>
          <p:cNvPr id="4" name="Title 3"/>
          <p:cNvSpPr>
            <a:spLocks noGrp="1"/>
          </p:cNvSpPr>
          <p:nvPr>
            <p:ph type="title"/>
          </p:nvPr>
        </p:nvSpPr>
        <p:spPr>
          <a:xfrm>
            <a:off x="737286" y="4339589"/>
            <a:ext cx="9144000" cy="615553"/>
          </a:xfrm>
        </p:spPr>
        <p:txBody>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lang="en-US" sz="4000" dirty="0">
                <a:solidFill>
                  <a:srgbClr val="463668"/>
                </a:solidFill>
              </a:rPr>
              <a:t>Thank you</a:t>
            </a:r>
            <a:endParaRPr lang="en-US" sz="4000" spc="0" dirty="0">
              <a:ln>
                <a:noFill/>
              </a:ln>
              <a:solidFill>
                <a:srgbClr val="463668"/>
              </a:solidFill>
              <a:latin typeface="Segoe UI" panose="020B0502040204020203" pitchFamily="34" charset="0"/>
            </a:endParaRPr>
          </a:p>
        </p:txBody>
      </p:sp>
      <p:pic>
        <p:nvPicPr>
          <p:cNvPr id="7" name="Picture 6" descr="Microsoft logo">
            <a:extLst>
              <a:ext uri="{FF2B5EF4-FFF2-40B4-BE49-F238E27FC236}">
                <a16:creationId xmlns:a16="http://schemas.microsoft.com/office/drawing/2014/main" id="{D7799F1C-B5C4-1196-2F9C-B0C91AFF5CE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49752" y="210335"/>
            <a:ext cx="2564898" cy="1149606"/>
          </a:xfrm>
          <a:prstGeom prst="rect">
            <a:avLst/>
          </a:prstGeom>
        </p:spPr>
      </p:pic>
    </p:spTree>
    <p:extLst>
      <p:ext uri="{BB962C8B-B14F-4D97-AF65-F5344CB8AC3E}">
        <p14:creationId xmlns:p14="http://schemas.microsoft.com/office/powerpoint/2010/main" val="1992926611"/>
      </p:ext>
    </p:extLst>
  </p:cSld>
  <p:clrMapOvr>
    <a:masterClrMapping/>
  </p:clrMapOvr>
  <p:transition>
    <p:fade/>
  </p:transition>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FFF8F3"/>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186735-707E-C64D-A5F2-27814325A5EA}"/>
              </a:ext>
            </a:extLst>
          </p:cNvPr>
          <p:cNvSpPr>
            <a:spLocks noGrp="1"/>
          </p:cNvSpPr>
          <p:nvPr>
            <p:ph type="title" idx="4294967295"/>
          </p:nvPr>
        </p:nvSpPr>
        <p:spPr>
          <a:xfrm>
            <a:off x="584200" y="457200"/>
            <a:ext cx="4416425" cy="553998"/>
          </a:xfrm>
        </p:spPr>
        <p:txBody>
          <a:bodyPr anchor="t"/>
          <a:lstStyle/>
          <a:p>
            <a:r>
              <a:rPr lang="en-US"/>
              <a:t>Table of contents</a:t>
            </a:r>
          </a:p>
        </p:txBody>
      </p:sp>
      <p:sp>
        <p:nvSpPr>
          <p:cNvPr id="3" name="Text Placeholder 2">
            <a:extLst>
              <a:ext uri="{FF2B5EF4-FFF2-40B4-BE49-F238E27FC236}">
                <a16:creationId xmlns:a16="http://schemas.microsoft.com/office/drawing/2014/main" id="{70BE4ACB-C154-F64C-B4D3-B1F8A97695BF}"/>
              </a:ext>
            </a:extLst>
          </p:cNvPr>
          <p:cNvSpPr>
            <a:spLocks noGrp="1"/>
          </p:cNvSpPr>
          <p:nvPr>
            <p:ph type="body" sz="quarter" idx="11"/>
          </p:nvPr>
        </p:nvSpPr>
        <p:spPr>
          <a:xfrm>
            <a:off x="584200" y="1436688"/>
            <a:ext cx="4557143" cy="4709588"/>
          </a:xfrm>
        </p:spPr>
        <p:txBody>
          <a:bodyPr>
            <a:noAutofit/>
          </a:bodyPr>
          <a:lstStyle/>
          <a:p>
            <a:pPr marL="342900" indent="-342900">
              <a:buFont typeface="Arial" panose="020B0604020202020204" pitchFamily="34" charset="0"/>
              <a:buChar char="•"/>
            </a:pPr>
            <a:r>
              <a:rPr lang="en-US" sz="2000" b="1" dirty="0"/>
              <a:t>Campaign overview</a:t>
            </a:r>
          </a:p>
          <a:p>
            <a:pPr marL="571500" lvl="1" indent="-342900">
              <a:buFont typeface="Arial" panose="020B0604020202020204" pitchFamily="34" charset="0"/>
              <a:buChar char="•"/>
            </a:pPr>
            <a:r>
              <a:rPr lang="en-US" sz="2000" dirty="0"/>
              <a:t>Message for partners</a:t>
            </a:r>
          </a:p>
          <a:p>
            <a:pPr marL="571500" lvl="1" indent="-342900">
              <a:buFont typeface="Arial" panose="020B0604020202020204" pitchFamily="34" charset="0"/>
              <a:buChar char="•"/>
            </a:pPr>
            <a:r>
              <a:rPr lang="en-US" sz="2000" dirty="0"/>
              <a:t>Demand generation overview</a:t>
            </a:r>
          </a:p>
          <a:p>
            <a:pPr marL="342900" indent="-342900">
              <a:buFont typeface="Arial" panose="020B0604020202020204" pitchFamily="34" charset="0"/>
              <a:buChar char="•"/>
            </a:pPr>
            <a:r>
              <a:rPr lang="en-US" sz="2000" b="1" dirty="0"/>
              <a:t>Target the ideal audience</a:t>
            </a:r>
            <a:r>
              <a:rPr lang="en-US" sz="2000" dirty="0"/>
              <a:t>: </a:t>
            </a:r>
          </a:p>
          <a:p>
            <a:pPr marL="571500" lvl="1" indent="-342900">
              <a:buFont typeface="Arial" panose="020B0604020202020204" pitchFamily="34" charset="0"/>
              <a:buChar char="•"/>
            </a:pPr>
            <a:r>
              <a:rPr lang="en-US" sz="1800" dirty="0"/>
              <a:t>Audience</a:t>
            </a:r>
          </a:p>
          <a:p>
            <a:pPr marL="571500" lvl="1" indent="-342900">
              <a:buFont typeface="Arial" panose="020B0604020202020204" pitchFamily="34" charset="0"/>
              <a:buChar char="•"/>
            </a:pPr>
            <a:r>
              <a:rPr lang="en-US" sz="1800" dirty="0"/>
              <a:t>Messaging framework </a:t>
            </a:r>
          </a:p>
          <a:p>
            <a:pPr marL="571500" lvl="1" indent="-342900">
              <a:buFont typeface="Arial" panose="020B0604020202020204" pitchFamily="34" charset="0"/>
              <a:buChar char="•"/>
            </a:pPr>
            <a:r>
              <a:rPr lang="en-US" sz="1800" dirty="0"/>
              <a:t>Campaign copy blocks</a:t>
            </a:r>
          </a:p>
          <a:p>
            <a:pPr marL="342900" indent="-342900">
              <a:buFont typeface="Arial" panose="020B0604020202020204" pitchFamily="34" charset="0"/>
              <a:buChar char="•"/>
            </a:pPr>
            <a:r>
              <a:rPr lang="en-US" sz="2000" b="1" dirty="0"/>
              <a:t>Build your campaign</a:t>
            </a:r>
            <a:r>
              <a:rPr lang="en-US" sz="2000" dirty="0"/>
              <a:t>: </a:t>
            </a:r>
          </a:p>
          <a:p>
            <a:pPr marL="571500" lvl="1" indent="-342900">
              <a:buFont typeface="Arial" panose="020B0604020202020204" pitchFamily="34" charset="0"/>
              <a:buChar char="•"/>
            </a:pPr>
            <a:r>
              <a:rPr lang="en-US" sz="1800" dirty="0"/>
              <a:t>Campaign journey</a:t>
            </a:r>
          </a:p>
          <a:p>
            <a:pPr marL="571500" lvl="1" indent="-342900">
              <a:buFont typeface="Arial" panose="020B0604020202020204" pitchFamily="34" charset="0"/>
              <a:buChar char="•"/>
            </a:pPr>
            <a:r>
              <a:rPr lang="en-US" sz="1800" dirty="0"/>
              <a:t>PMC asset library</a:t>
            </a:r>
          </a:p>
          <a:p>
            <a:pPr marL="342900" indent="-342900">
              <a:buFont typeface="Arial" panose="020B0604020202020204" pitchFamily="34" charset="0"/>
              <a:buChar char="•"/>
            </a:pPr>
            <a:r>
              <a:rPr lang="en-US" sz="2000" b="1" dirty="0"/>
              <a:t>Activate, track and close sales</a:t>
            </a:r>
            <a:r>
              <a:rPr lang="en-US" sz="2000" dirty="0"/>
              <a:t>: </a:t>
            </a:r>
          </a:p>
          <a:p>
            <a:pPr marL="571500" lvl="1" indent="-342900">
              <a:buFont typeface="Arial" panose="020B0604020202020204" pitchFamily="34" charset="0"/>
              <a:buChar char="•"/>
            </a:pPr>
            <a:r>
              <a:rPr lang="en-US" sz="1800" dirty="0"/>
              <a:t>Checklists and guidance </a:t>
            </a:r>
          </a:p>
        </p:txBody>
      </p:sp>
      <p:pic>
        <p:nvPicPr>
          <p:cNvPr id="5" name="Picture 4">
            <a:extLst>
              <a:ext uri="{FF2B5EF4-FFF2-40B4-BE49-F238E27FC236}">
                <a16:creationId xmlns:a16="http://schemas.microsoft.com/office/drawing/2014/main" id="{B0FEC59B-FE5F-D751-299E-1B251ABD05C9}"/>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5581291" y="0"/>
            <a:ext cx="6610709" cy="6858000"/>
          </a:xfrm>
          <a:prstGeom prst="rect">
            <a:avLst/>
          </a:prstGeom>
        </p:spPr>
      </p:pic>
    </p:spTree>
    <p:extLst>
      <p:ext uri="{BB962C8B-B14F-4D97-AF65-F5344CB8AC3E}">
        <p14:creationId xmlns:p14="http://schemas.microsoft.com/office/powerpoint/2010/main" val="950304667"/>
      </p:ext>
    </p:extLst>
  </p:cSld>
  <p:clrMapOvr>
    <a:masterClrMapping/>
  </p:clrMapOvr>
  <p:transition>
    <p:fade/>
  </p:transition>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FFF8F3"/>
        </a:solid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40B9843A-8AE5-5F66-FFD2-B11B27B6D692}"/>
              </a:ext>
            </a:extLst>
          </p:cNvPr>
          <p:cNvSpPr>
            <a:spLocks noGrp="1"/>
          </p:cNvSpPr>
          <p:nvPr>
            <p:ph type="title" idx="4294967295"/>
          </p:nvPr>
        </p:nvSpPr>
        <p:spPr>
          <a:xfrm>
            <a:off x="541137" y="457200"/>
            <a:ext cx="6948488" cy="984250"/>
          </a:xfrm>
        </p:spPr>
        <p:txBody>
          <a:bodyPr/>
          <a:lstStyle/>
          <a:p>
            <a:r>
              <a:rPr lang="en-US" sz="3200" dirty="0">
                <a:cs typeface="Segoe UI"/>
              </a:rPr>
              <a:t>Microsoft 365 Copilot: </a:t>
            </a:r>
            <a:br>
              <a:rPr lang="en-US" sz="3200" dirty="0">
                <a:cs typeface="Segoe UI"/>
              </a:rPr>
            </a:br>
            <a:r>
              <a:rPr lang="en-US" sz="3200" dirty="0">
                <a:cs typeface="Segoe UI"/>
              </a:rPr>
              <a:t>the opportunity</a:t>
            </a:r>
          </a:p>
        </p:txBody>
      </p:sp>
      <p:sp>
        <p:nvSpPr>
          <p:cNvPr id="14" name="Text Placeholder 13">
            <a:extLst>
              <a:ext uri="{FF2B5EF4-FFF2-40B4-BE49-F238E27FC236}">
                <a16:creationId xmlns:a16="http://schemas.microsoft.com/office/drawing/2014/main" id="{E4DBCF85-FBEF-CA5D-AB34-601EFEF3F0E2}"/>
              </a:ext>
            </a:extLst>
          </p:cNvPr>
          <p:cNvSpPr>
            <a:spLocks noGrp="1"/>
          </p:cNvSpPr>
          <p:nvPr>
            <p:ph type="body" sz="quarter" idx="4294967295"/>
          </p:nvPr>
        </p:nvSpPr>
        <p:spPr>
          <a:xfrm>
            <a:off x="541137" y="1935163"/>
            <a:ext cx="6086475" cy="3834896"/>
          </a:xfrm>
        </p:spPr>
        <p:txBody>
          <a:bodyPr vert="horz" wrap="square" lIns="0" tIns="0" rIns="0" bIns="0" rtlCol="0" anchor="t">
            <a:spAutoFit/>
          </a:bodyPr>
          <a:lstStyle/>
          <a:p>
            <a:pPr>
              <a:spcBef>
                <a:spcPts val="0"/>
              </a:spcBef>
              <a:spcAft>
                <a:spcPts val="2400"/>
              </a:spcAft>
            </a:pPr>
            <a:r>
              <a:rPr lang="en-US" sz="1800" b="0" i="0" u="none" strike="noStrike" dirty="0">
                <a:solidFill>
                  <a:srgbClr val="463668"/>
                </a:solidFill>
                <a:effectLst/>
                <a:latin typeface="Segoe UI"/>
                <a:cs typeface="Segoe UI"/>
              </a:rPr>
              <a:t>As a Microsoft partner, you </a:t>
            </a:r>
            <a:r>
              <a:rPr lang="en-US" sz="1800" dirty="0">
                <a:solidFill>
                  <a:srgbClr val="463668"/>
                </a:solidFill>
                <a:latin typeface="Segoe UI"/>
                <a:cs typeface="Segoe UI"/>
              </a:rPr>
              <a:t>have</a:t>
            </a:r>
            <a:r>
              <a:rPr lang="en-US" sz="1800" b="0" i="0" u="none" strike="noStrike" dirty="0">
                <a:solidFill>
                  <a:srgbClr val="463668"/>
                </a:solidFill>
                <a:effectLst/>
                <a:latin typeface="Segoe UI"/>
                <a:cs typeface="Segoe UI"/>
              </a:rPr>
              <a:t> the unique opportunity to help customers with:</a:t>
            </a:r>
            <a:endParaRPr lang="en-US" sz="1800" b="0" i="0" u="none" strike="noStrike" dirty="0">
              <a:solidFill>
                <a:srgbClr val="463668"/>
              </a:solidFill>
              <a:effectLst/>
              <a:latin typeface="Segoe UI" panose="020B0502040204020203" pitchFamily="34" charset="0"/>
            </a:endParaRPr>
          </a:p>
          <a:p>
            <a:pPr marL="347345" indent="-347345" algn="l" rtl="0" fontAlgn="base">
              <a:buFont typeface="Arial" panose="020B0604020202020204" pitchFamily="34" charset="0"/>
              <a:buChar char="•"/>
            </a:pPr>
            <a:r>
              <a:rPr lang="en-US" sz="1400" b="1" i="0" u="none" strike="noStrike" dirty="0">
                <a:solidFill>
                  <a:srgbClr val="000000"/>
                </a:solidFill>
                <a:effectLst/>
                <a:latin typeface="Segoe UI"/>
                <a:cs typeface="Segoe UI"/>
              </a:rPr>
              <a:t>AI advisory services</a:t>
            </a:r>
            <a:r>
              <a:rPr lang="en-US" sz="1400" b="0" i="0" u="none" strike="noStrike" dirty="0">
                <a:solidFill>
                  <a:srgbClr val="000000"/>
                </a:solidFill>
                <a:effectLst/>
                <a:latin typeface="Segoe UI"/>
                <a:cs typeface="Segoe UI"/>
              </a:rPr>
              <a:t>. Reimagine your </a:t>
            </a:r>
            <a:r>
              <a:rPr lang="en-US" sz="1400" dirty="0">
                <a:solidFill>
                  <a:srgbClr val="000000"/>
                </a:solidFill>
                <a:latin typeface="Segoe UI"/>
                <a:cs typeface="Segoe UI"/>
              </a:rPr>
              <a:t>customers’ </a:t>
            </a:r>
            <a:r>
              <a:rPr lang="en-US" sz="1400" b="0" i="0" u="none" strike="noStrike" dirty="0">
                <a:solidFill>
                  <a:srgbClr val="000000"/>
                </a:solidFill>
                <a:effectLst/>
                <a:latin typeface="Segoe UI"/>
                <a:cs typeface="Segoe UI"/>
              </a:rPr>
              <a:t>processes with Microsoft AI and build a transformation strategy around core Microsoft Copilot and/or Azure OpenAI workloads to meet business needs.​</a:t>
            </a:r>
          </a:p>
          <a:p>
            <a:pPr marL="347345" indent="-347345" algn="l" rtl="0" fontAlgn="base">
              <a:buFont typeface="Arial" panose="020B0604020202020204" pitchFamily="34" charset="0"/>
              <a:buChar char="•"/>
            </a:pPr>
            <a:r>
              <a:rPr lang="en-US" sz="1400" b="1" i="0" u="none" strike="noStrike" dirty="0">
                <a:solidFill>
                  <a:srgbClr val="000000"/>
                </a:solidFill>
                <a:effectLst/>
                <a:latin typeface="Segoe UI"/>
                <a:cs typeface="Segoe UI"/>
              </a:rPr>
              <a:t>Readiness assessment. </a:t>
            </a:r>
            <a:r>
              <a:rPr lang="en-US" sz="1400" b="0" i="0" u="none" strike="noStrike" dirty="0">
                <a:solidFill>
                  <a:srgbClr val="000000"/>
                </a:solidFill>
                <a:effectLst/>
                <a:latin typeface="Segoe UI"/>
                <a:cs typeface="Segoe UI"/>
              </a:rPr>
              <a:t>Ensure that your customers’ environments, data governance, security, and policies are ready for Copilot.​</a:t>
            </a:r>
          </a:p>
          <a:p>
            <a:pPr marL="347345" indent="-347345" algn="l" rtl="0" fontAlgn="base">
              <a:buFont typeface="Arial" panose="020B0604020202020204" pitchFamily="34" charset="0"/>
              <a:buChar char="•"/>
            </a:pPr>
            <a:r>
              <a:rPr lang="en-US" sz="1400" b="1" i="0" u="none" strike="noStrike" dirty="0">
                <a:solidFill>
                  <a:srgbClr val="000000"/>
                </a:solidFill>
                <a:effectLst/>
                <a:latin typeface="Segoe UI"/>
                <a:cs typeface="Segoe UI"/>
              </a:rPr>
              <a:t>Deployment</a:t>
            </a:r>
            <a:r>
              <a:rPr lang="en-US" sz="1400" b="0" i="0" u="none" strike="noStrike" dirty="0">
                <a:solidFill>
                  <a:srgbClr val="000000"/>
                </a:solidFill>
                <a:effectLst/>
                <a:latin typeface="Segoe UI"/>
                <a:cs typeface="Segoe UI"/>
              </a:rPr>
              <a:t>. Ready their IT environment for Microsoft 365 Copilot adoption, configure security and compliance, and walk away with a solid understanding of how Microsoft 365 Copilot can be deployed to meet the needs of their organization.​</a:t>
            </a:r>
          </a:p>
          <a:p>
            <a:pPr marL="347345" indent="-347345" algn="l" rtl="0" fontAlgn="base">
              <a:buFont typeface="Arial" panose="020B0604020202020204" pitchFamily="34" charset="0"/>
              <a:buChar char="•"/>
            </a:pPr>
            <a:r>
              <a:rPr lang="en-US" sz="1400" b="1" i="0" u="none" strike="noStrike" dirty="0">
                <a:solidFill>
                  <a:srgbClr val="000000"/>
                </a:solidFill>
                <a:effectLst/>
                <a:latin typeface="Segoe UI"/>
                <a:cs typeface="Segoe UI"/>
              </a:rPr>
              <a:t>Adoption and change management</a:t>
            </a:r>
            <a:r>
              <a:rPr lang="en-US" sz="1400" b="0" i="0" u="none" strike="noStrike" dirty="0">
                <a:solidFill>
                  <a:srgbClr val="000000"/>
                </a:solidFill>
                <a:effectLst/>
                <a:latin typeface="Segoe UI"/>
                <a:cs typeface="Segoe UI"/>
              </a:rPr>
              <a:t>. Accelerate Microsoft 365 Copilot adoption by conducting employee training, driving change management programs, and measuring business impact while exploring new Copilot use cases.</a:t>
            </a:r>
            <a:endParaRPr lang="en-US" sz="1400" dirty="0">
              <a:solidFill>
                <a:srgbClr val="000000"/>
              </a:solidFill>
              <a:latin typeface="Segoe UI"/>
            </a:endParaRPr>
          </a:p>
        </p:txBody>
      </p:sp>
      <p:sp>
        <p:nvSpPr>
          <p:cNvPr id="7" name="Rectangle 6">
            <a:extLst>
              <a:ext uri="{FF2B5EF4-FFF2-40B4-BE49-F238E27FC236}">
                <a16:creationId xmlns:a16="http://schemas.microsoft.com/office/drawing/2014/main" id="{888D4912-1958-817F-6C85-7E3FDD6F770A}"/>
              </a:ext>
              <a:ext uri="{C183D7F6-B498-43B3-948B-1728B52AA6E4}">
                <adec:decorative xmlns:adec="http://schemas.microsoft.com/office/drawing/2017/decorative" val="1"/>
              </a:ext>
            </a:extLst>
          </p:cNvPr>
          <p:cNvSpPr/>
          <p:nvPr/>
        </p:nvSpPr>
        <p:spPr bwMode="auto">
          <a:xfrm>
            <a:off x="7184571" y="0"/>
            <a:ext cx="5007429" cy="6858000"/>
          </a:xfrm>
          <a:prstGeom prst="rect">
            <a:avLst/>
          </a:prstGeom>
          <a:solidFill>
            <a:srgbClr val="C5B3E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sp>
        <p:nvSpPr>
          <p:cNvPr id="9" name="Title 2">
            <a:extLst>
              <a:ext uri="{FF2B5EF4-FFF2-40B4-BE49-F238E27FC236}">
                <a16:creationId xmlns:a16="http://schemas.microsoft.com/office/drawing/2014/main" id="{4BC651FE-05D2-98CF-07AB-35061D27DE00}"/>
              </a:ext>
            </a:extLst>
          </p:cNvPr>
          <p:cNvSpPr txBox="1">
            <a:spLocks/>
          </p:cNvSpPr>
          <p:nvPr/>
        </p:nvSpPr>
        <p:spPr>
          <a:xfrm>
            <a:off x="7895645" y="716223"/>
            <a:ext cx="3460708" cy="2123658"/>
          </a:xfrm>
          <a:prstGeom prst="rect">
            <a:avLst/>
          </a:prstGeom>
        </p:spPr>
        <p:txBody>
          <a:bodyPr vert="horz" wrap="square" lIns="0" tIns="0" rIns="0" bIns="0" rtlCol="0" anchor="t">
            <a:spAutoFit/>
          </a:bodyPr>
          <a:lstStyle>
            <a:lvl1pPr algn="l" defTabSz="932742" rtl="0" eaLnBrk="1" latinLnBrk="0" hangingPunct="1">
              <a:lnSpc>
                <a:spcPct val="100000"/>
              </a:lnSpc>
              <a:spcBef>
                <a:spcPct val="0"/>
              </a:spcBef>
              <a:buNone/>
              <a:defRPr lang="en-US" sz="3600" b="0" kern="1200" cap="none" spc="-50" baseline="0">
                <a:ln w="3175">
                  <a:noFill/>
                </a:ln>
                <a:solidFill>
                  <a:schemeClr val="accent3"/>
                </a:solidFill>
                <a:effectLst/>
                <a:latin typeface="+mj-lt"/>
                <a:ea typeface="+mn-ea"/>
                <a:cs typeface="Segoe UI" pitchFamily="34" charset="0"/>
              </a:defRPr>
            </a:lvl1pPr>
          </a:lstStyle>
          <a:p>
            <a:pPr marL="0" marR="0" lvl="0" indent="0" algn="l" defTabSz="932742" rtl="0" eaLnBrk="1" fontAlgn="auto" latinLnBrk="0" hangingPunct="1">
              <a:lnSpc>
                <a:spcPct val="100000"/>
              </a:lnSpc>
              <a:spcBef>
                <a:spcPct val="0"/>
              </a:spcBef>
              <a:spcAft>
                <a:spcPts val="0"/>
              </a:spcAft>
              <a:buClrTx/>
              <a:buSzTx/>
              <a:buFontTx/>
              <a:buNone/>
              <a:tabLst/>
              <a:defRPr/>
            </a:pPr>
            <a:r>
              <a:rPr kumimoji="0" lang="en-US" sz="2300" b="0" i="0" u="none" strike="noStrike" kern="1200" cap="none" spc="-50" normalizeH="0" baseline="0" noProof="0" dirty="0">
                <a:ln w="3175">
                  <a:noFill/>
                </a:ln>
                <a:solidFill>
                  <a:srgbClr val="463668"/>
                </a:solidFill>
                <a:effectLst/>
                <a:uLnTx/>
                <a:uFillTx/>
                <a:latin typeface="Segoe UI Semibold"/>
                <a:ea typeface="+mj-lt"/>
                <a:cs typeface="Segoe UI Semibold"/>
              </a:rPr>
              <a:t>Launch a campaign to d</a:t>
            </a:r>
            <a:r>
              <a:rPr kumimoji="0" lang="en-US" sz="2300" b="0" i="0" u="none" strike="noStrike" kern="1200" cap="none" spc="-50" normalizeH="0" baseline="0" noProof="0" dirty="0">
                <a:ln w="3175">
                  <a:noFill/>
                </a:ln>
                <a:solidFill>
                  <a:srgbClr val="463668"/>
                </a:solidFill>
                <a:effectLst/>
                <a:uLnTx/>
                <a:uFillTx/>
                <a:latin typeface="Segoe UI Semibold"/>
                <a:ea typeface="+mj-lt"/>
                <a:cs typeface="Segoe UI"/>
              </a:rPr>
              <a:t>rive</a:t>
            </a:r>
            <a:r>
              <a:rPr kumimoji="0" lang="en-US" sz="2300" b="0" i="0" u="none" strike="noStrike" kern="1200" cap="none" spc="-50" normalizeH="0" baseline="0" noProof="0" dirty="0">
                <a:ln w="3175">
                  <a:noFill/>
                </a:ln>
                <a:solidFill>
                  <a:srgbClr val="463668"/>
                </a:solidFill>
                <a:effectLst/>
                <a:uLnTx/>
                <a:uFillTx/>
                <a:latin typeface="Segoe UI Semibold"/>
                <a:ea typeface="+mn-ea"/>
                <a:cs typeface="Segoe UI"/>
              </a:rPr>
              <a:t> awareness, generate leads, and initiate </a:t>
            </a:r>
            <a:br>
              <a:rPr kumimoji="0" lang="en-US" sz="2300" b="0" i="0" u="none" strike="noStrike" kern="1200" cap="none" spc="-50" normalizeH="0" baseline="0" noProof="0" dirty="0">
                <a:ln w="3175">
                  <a:noFill/>
                </a:ln>
                <a:solidFill>
                  <a:srgbClr val="463668"/>
                </a:solidFill>
                <a:effectLst/>
                <a:uLnTx/>
                <a:uFillTx/>
                <a:latin typeface="Segoe UI Semibold"/>
                <a:ea typeface="+mn-ea"/>
                <a:cs typeface="Segoe UI"/>
              </a:rPr>
            </a:br>
            <a:r>
              <a:rPr kumimoji="0" lang="en-US" sz="2300" b="0" i="0" u="none" strike="noStrike" kern="1200" cap="none" spc="-50" normalizeH="0" baseline="0" noProof="0" dirty="0">
                <a:ln w="3175">
                  <a:noFill/>
                </a:ln>
                <a:solidFill>
                  <a:srgbClr val="463668"/>
                </a:solidFill>
                <a:effectLst/>
                <a:uLnTx/>
                <a:uFillTx/>
                <a:latin typeface="Segoe UI Semibold"/>
                <a:ea typeface="+mn-ea"/>
                <a:cs typeface="Segoe UI"/>
              </a:rPr>
              <a:t>sales engagement opportunities for Microsoft 365 Copilot.</a:t>
            </a:r>
            <a:endParaRPr kumimoji="0" lang="en-US" sz="2300" b="0" i="0" u="none" strike="noStrike" kern="1200" cap="none" spc="-50" normalizeH="0" baseline="0" noProof="0" dirty="0">
              <a:ln w="3175">
                <a:noFill/>
              </a:ln>
              <a:solidFill>
                <a:srgbClr val="463668"/>
              </a:solidFill>
              <a:effectLst/>
              <a:uLnTx/>
              <a:uFillTx/>
              <a:latin typeface="Segoe UI Semibold"/>
              <a:ea typeface="+mn-ea"/>
              <a:cs typeface="Segoe UI" pitchFamily="34" charset="0"/>
            </a:endParaRPr>
          </a:p>
        </p:txBody>
      </p:sp>
      <p:sp>
        <p:nvSpPr>
          <p:cNvPr id="10" name="Text Placeholder 4">
            <a:extLst>
              <a:ext uri="{FF2B5EF4-FFF2-40B4-BE49-F238E27FC236}">
                <a16:creationId xmlns:a16="http://schemas.microsoft.com/office/drawing/2014/main" id="{E1AF5AF1-F4E0-80D4-0E50-083B9196672F}"/>
              </a:ext>
            </a:extLst>
          </p:cNvPr>
          <p:cNvSpPr txBox="1">
            <a:spLocks/>
          </p:cNvSpPr>
          <p:nvPr/>
        </p:nvSpPr>
        <p:spPr>
          <a:xfrm>
            <a:off x="7895645" y="3376388"/>
            <a:ext cx="3454526" cy="3009982"/>
          </a:xfrm>
          <a:prstGeom prst="rect">
            <a:avLst/>
          </a:prstGeom>
        </p:spPr>
        <p:txBody>
          <a:bodyPr lIns="0" tIns="45720" rIns="91440" bIns="45720" anchor="t"/>
          <a:lstStyle>
            <a:lvl1pPr marL="0" marR="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2800" kern="1200" spc="0" baseline="0">
                <a:solidFill>
                  <a:schemeClr val="bg1"/>
                </a:solidFill>
                <a:latin typeface="+mn-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1"/>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932742" rtl="0" eaLnBrk="1" fontAlgn="auto" latinLnBrk="0" hangingPunct="1">
              <a:lnSpc>
                <a:spcPct val="100000"/>
              </a:lnSpc>
              <a:spcBef>
                <a:spcPts val="0"/>
              </a:spcBef>
              <a:spcAft>
                <a:spcPts val="1200"/>
              </a:spcAft>
              <a:buClrTx/>
              <a:buSzPct val="90000"/>
              <a:buFont typeface="Wingdings" panose="05000000000000000000" pitchFamily="2" charset="2"/>
              <a:buNone/>
              <a:tabLst/>
              <a:defRPr/>
            </a:pPr>
            <a:r>
              <a:rPr kumimoji="0" lang="en-US" sz="1600" b="0" i="0" u="none" strike="noStrike" kern="1200" cap="none" spc="0" normalizeH="0" baseline="0" noProof="0" dirty="0">
                <a:ln>
                  <a:noFill/>
                </a:ln>
                <a:solidFill>
                  <a:srgbClr val="000000"/>
                </a:solidFill>
                <a:effectLst/>
                <a:uLnTx/>
                <a:uFillTx/>
                <a:latin typeface="Segoe UI"/>
                <a:ea typeface="+mn-ea"/>
                <a:cs typeface="Segoe UI"/>
              </a:rPr>
              <a:t>Microsoft 365 Copilot is an AI assistant for work that boosts productivity and creativity, helping your customers unlock more value and opportunity for their businesses.</a:t>
            </a:r>
          </a:p>
          <a:p>
            <a:pPr marL="0" marR="0" lvl="0" indent="0" algn="l" defTabSz="932742" rtl="0" eaLnBrk="1" fontAlgn="auto" latinLnBrk="0" hangingPunct="1">
              <a:lnSpc>
                <a:spcPct val="100000"/>
              </a:lnSpc>
              <a:spcBef>
                <a:spcPts val="0"/>
              </a:spcBef>
              <a:spcAft>
                <a:spcPts val="600"/>
              </a:spcAft>
              <a:buClrTx/>
              <a:buSzPct val="90000"/>
              <a:buFont typeface="Wingdings" panose="05000000000000000000" pitchFamily="2" charset="2"/>
              <a:buNone/>
              <a:tabLst/>
              <a:defRPr/>
            </a:pPr>
            <a:r>
              <a:rPr kumimoji="0" lang="en-US" sz="1600" b="0" i="0" u="none" strike="noStrike" kern="1200" cap="none" spc="0" normalizeH="0" baseline="0" noProof="0" dirty="0">
                <a:ln>
                  <a:noFill/>
                </a:ln>
                <a:solidFill>
                  <a:srgbClr val="000000"/>
                </a:solidFill>
                <a:effectLst/>
                <a:uLnTx/>
                <a:uFillTx/>
                <a:latin typeface="Segoe UI"/>
                <a:ea typeface="+mn-ea"/>
                <a:cs typeface="Segoe UI"/>
              </a:rPr>
              <a:t>Use this guide and associated materials to create your own sales and marketing campaign that highlights the benefits of AI adoption </a:t>
            </a:r>
            <a:r>
              <a:rPr lang="en-US" sz="1600" dirty="0">
                <a:solidFill>
                  <a:srgbClr val="000000"/>
                </a:solidFill>
                <a:latin typeface="Segoe UI"/>
                <a:cs typeface="Segoe UI"/>
              </a:rPr>
              <a:t>with</a:t>
            </a:r>
            <a:r>
              <a:rPr kumimoji="0" lang="en-US" sz="1600" b="0" i="0" u="none" strike="noStrike" kern="1200" cap="none" spc="0" normalizeH="0" baseline="0" noProof="0" dirty="0">
                <a:ln>
                  <a:noFill/>
                </a:ln>
                <a:solidFill>
                  <a:srgbClr val="000000"/>
                </a:solidFill>
                <a:effectLst/>
                <a:uLnTx/>
                <a:uFillTx/>
                <a:latin typeface="Segoe UI"/>
                <a:ea typeface="+mn-ea"/>
                <a:cs typeface="Segoe UI"/>
              </a:rPr>
              <a:t> Microsoft 365 Copilot.</a:t>
            </a:r>
          </a:p>
          <a:p>
            <a:pPr marL="0" marR="0" lvl="0" indent="0" algn="l" defTabSz="932742" rtl="0" eaLnBrk="1" fontAlgn="auto" latinLnBrk="0" hangingPunct="1">
              <a:lnSpc>
                <a:spcPct val="100000"/>
              </a:lnSpc>
              <a:spcBef>
                <a:spcPts val="0"/>
              </a:spcBef>
              <a:spcAft>
                <a:spcPts val="1200"/>
              </a:spcAft>
              <a:buClrTx/>
              <a:buSzPct val="90000"/>
              <a:buFont typeface="Wingdings" panose="05000000000000000000" pitchFamily="2" charset="2"/>
              <a:buNone/>
              <a:tabLst/>
              <a:defRPr/>
            </a:pPr>
            <a:endParaRPr kumimoji="0" lang="en-US" sz="1600" b="0" i="0" u="none" strike="noStrike" kern="1200" cap="none" spc="0" normalizeH="0" baseline="0" noProof="0" dirty="0">
              <a:ln>
                <a:noFill/>
              </a:ln>
              <a:solidFill>
                <a:srgbClr val="000000"/>
              </a:solidFill>
              <a:effectLst/>
              <a:uLnTx/>
              <a:uFillTx/>
              <a:latin typeface="Segoe UI"/>
              <a:ea typeface="+mn-ea"/>
              <a:cs typeface="Segoe UI"/>
            </a:endParaRPr>
          </a:p>
        </p:txBody>
      </p:sp>
    </p:spTree>
    <p:extLst>
      <p:ext uri="{BB962C8B-B14F-4D97-AF65-F5344CB8AC3E}">
        <p14:creationId xmlns:p14="http://schemas.microsoft.com/office/powerpoint/2010/main" val="191873392"/>
      </p:ext>
    </p:extLst>
  </p:cSld>
  <p:clrMapOvr>
    <a:masterClrMapping/>
  </p:clrMapOvr>
  <p:transition>
    <p:fade/>
  </p:transition>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FFF8F3"/>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AA03A58-8F02-754C-AD45-8136295694EC}"/>
              </a:ext>
            </a:extLst>
          </p:cNvPr>
          <p:cNvSpPr>
            <a:spLocks noGrp="1"/>
          </p:cNvSpPr>
          <p:nvPr>
            <p:ph type="title"/>
          </p:nvPr>
        </p:nvSpPr>
        <p:spPr>
          <a:xfrm>
            <a:off x="588263" y="457200"/>
            <a:ext cx="11018520" cy="553998"/>
          </a:xfrm>
        </p:spPr>
        <p:txBody>
          <a:bodyPr/>
          <a:lstStyle/>
          <a:p>
            <a:r>
              <a:rPr lang="en-US" dirty="0"/>
              <a:t>Demand Generation Campaign Overview</a:t>
            </a:r>
          </a:p>
        </p:txBody>
      </p:sp>
      <p:sp>
        <p:nvSpPr>
          <p:cNvPr id="4" name="TextBox 3">
            <a:extLst>
              <a:ext uri="{FF2B5EF4-FFF2-40B4-BE49-F238E27FC236}">
                <a16:creationId xmlns:a16="http://schemas.microsoft.com/office/drawing/2014/main" id="{E98E2877-920C-7915-1E8A-759B6ADE189D}"/>
              </a:ext>
            </a:extLst>
          </p:cNvPr>
          <p:cNvSpPr txBox="1"/>
          <p:nvPr/>
        </p:nvSpPr>
        <p:spPr>
          <a:xfrm>
            <a:off x="584199" y="1632533"/>
            <a:ext cx="4710099" cy="861774"/>
          </a:xfrm>
          <a:prstGeom prst="rect">
            <a:avLst/>
          </a:prstGeom>
          <a:noFill/>
        </p:spPr>
        <p:txBody>
          <a:bodyPr wrap="square" lIns="0" tIns="0" rIns="0" bIns="0" rtlCol="0">
            <a:spAutoFit/>
          </a:bodyPr>
          <a:lstStyle/>
          <a:p>
            <a:pPr algn="l"/>
            <a:r>
              <a:rPr lang="en-US" sz="1400" dirty="0"/>
              <a:t>Build a pipeline of qualified prospects and drive interest for your service or solution. Leverage targeting and message guidance, campaign journey, asset templates, activation checklist, and timeline to generate new leads. </a:t>
            </a:r>
          </a:p>
        </p:txBody>
      </p:sp>
      <p:sp>
        <p:nvSpPr>
          <p:cNvPr id="5" name="TextBox 4">
            <a:extLst>
              <a:ext uri="{FF2B5EF4-FFF2-40B4-BE49-F238E27FC236}">
                <a16:creationId xmlns:a16="http://schemas.microsoft.com/office/drawing/2014/main" id="{A0D5B203-2539-9645-B159-329345F67A01}"/>
              </a:ext>
            </a:extLst>
          </p:cNvPr>
          <p:cNvSpPr txBox="1"/>
          <p:nvPr/>
        </p:nvSpPr>
        <p:spPr>
          <a:xfrm>
            <a:off x="1412152" y="4452389"/>
            <a:ext cx="1595437" cy="309958"/>
          </a:xfrm>
          <a:prstGeom prst="rect">
            <a:avLst/>
          </a:prstGeom>
          <a:solidFill>
            <a:srgbClr val="0078D4"/>
          </a:solidFill>
        </p:spPr>
        <p:txBody>
          <a:bodyPr wrap="square" lIns="90000" tIns="46800" rIns="90000" bIns="46800" rtlCol="0" anchor="b">
            <a:spAutoFit/>
          </a:bodyPr>
          <a:lstStyle/>
          <a:p>
            <a:pPr marL="0" marR="0" lvl="0" indent="0" algn="l" defTabSz="914367"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FFFFFF"/>
                </a:solidFill>
                <a:effectLst/>
                <a:uLnTx/>
                <a:uFillTx/>
                <a:latin typeface="Segoe UI Semibold"/>
                <a:ea typeface="+mn-ea"/>
                <a:cs typeface="+mn-cs"/>
              </a:rPr>
              <a:t>Target</a:t>
            </a:r>
          </a:p>
        </p:txBody>
      </p:sp>
      <p:sp>
        <p:nvSpPr>
          <p:cNvPr id="19" name="TextBox 18">
            <a:extLst>
              <a:ext uri="{FF2B5EF4-FFF2-40B4-BE49-F238E27FC236}">
                <a16:creationId xmlns:a16="http://schemas.microsoft.com/office/drawing/2014/main" id="{0465F5B4-F20C-4841-8DBF-8F134BE149C0}"/>
              </a:ext>
            </a:extLst>
          </p:cNvPr>
          <p:cNvSpPr txBox="1"/>
          <p:nvPr/>
        </p:nvSpPr>
        <p:spPr>
          <a:xfrm>
            <a:off x="1412152" y="4762348"/>
            <a:ext cx="1595438" cy="1411287"/>
          </a:xfrm>
          <a:prstGeom prst="rect">
            <a:avLst/>
          </a:prstGeom>
          <a:solidFill>
            <a:schemeClr val="bg2"/>
          </a:solidFill>
        </p:spPr>
        <p:txBody>
          <a:bodyPr wrap="square" lIns="90000" tIns="46800" rIns="90000" bIns="46800" rtlCol="0" anchor="t">
            <a:noAutofit/>
          </a:bodyPr>
          <a:lstStyle/>
          <a:p>
            <a:pPr defTabSz="914367">
              <a:defRPr/>
            </a:pPr>
            <a:r>
              <a:rPr lang="en-US" sz="1200">
                <a:solidFill>
                  <a:srgbClr val="000000"/>
                </a:solidFill>
              </a:rPr>
              <a:t>Build your pipeline by identifying high-value target accounts and combine with priority prospects. </a:t>
            </a:r>
          </a:p>
        </p:txBody>
      </p:sp>
      <p:cxnSp>
        <p:nvCxnSpPr>
          <p:cNvPr id="20" name="Elbow Connector 19">
            <a:extLst>
              <a:ext uri="{FF2B5EF4-FFF2-40B4-BE49-F238E27FC236}">
                <a16:creationId xmlns:a16="http://schemas.microsoft.com/office/drawing/2014/main" id="{0A63AB03-2992-8375-024B-1AEC41E52412}"/>
              </a:ext>
              <a:ext uri="{C183D7F6-B498-43B3-948B-1728B52AA6E4}">
                <adec:decorative xmlns:adec="http://schemas.microsoft.com/office/drawing/2017/decorative" val="1"/>
              </a:ext>
            </a:extLst>
          </p:cNvPr>
          <p:cNvCxnSpPr>
            <a:stCxn id="5" idx="3"/>
            <a:endCxn id="34" idx="1"/>
          </p:cNvCxnSpPr>
          <p:nvPr/>
        </p:nvCxnSpPr>
        <p:spPr>
          <a:xfrm flipV="1">
            <a:off x="3007589" y="4002038"/>
            <a:ext cx="290514" cy="605330"/>
          </a:xfrm>
          <a:prstGeom prst="bentConnector3">
            <a:avLst/>
          </a:prstGeom>
          <a:ln w="25400">
            <a:gradFill>
              <a:gsLst>
                <a:gs pos="0">
                  <a:srgbClr val="0078D4"/>
                </a:gs>
                <a:gs pos="100000">
                  <a:srgbClr val="405990"/>
                </a:gs>
              </a:gsLst>
              <a:lin ang="5400000" scaled="1"/>
            </a:gradFill>
            <a:headEnd type="none" w="lg" len="med"/>
            <a:tailEnd type="triangle"/>
          </a:ln>
        </p:spPr>
        <p:style>
          <a:lnRef idx="1">
            <a:schemeClr val="accent1"/>
          </a:lnRef>
          <a:fillRef idx="0">
            <a:schemeClr val="accent1"/>
          </a:fillRef>
          <a:effectRef idx="0">
            <a:schemeClr val="accent1"/>
          </a:effectRef>
          <a:fontRef idx="minor">
            <a:schemeClr val="tx1"/>
          </a:fontRef>
        </p:style>
      </p:cxnSp>
      <p:sp>
        <p:nvSpPr>
          <p:cNvPr id="26" name="TextBox 25">
            <a:extLst>
              <a:ext uri="{FF2B5EF4-FFF2-40B4-BE49-F238E27FC236}">
                <a16:creationId xmlns:a16="http://schemas.microsoft.com/office/drawing/2014/main" id="{49064EAA-223F-7540-8C43-86099A823A94}"/>
              </a:ext>
            </a:extLst>
          </p:cNvPr>
          <p:cNvSpPr txBox="1"/>
          <p:nvPr/>
        </p:nvSpPr>
        <p:spPr>
          <a:xfrm>
            <a:off x="9277475" y="1571972"/>
            <a:ext cx="1595438" cy="1411286"/>
          </a:xfrm>
          <a:prstGeom prst="rect">
            <a:avLst/>
          </a:prstGeom>
          <a:solidFill>
            <a:srgbClr val="E7EFFF"/>
          </a:solidFill>
        </p:spPr>
        <p:txBody>
          <a:bodyPr wrap="square" lIns="90000" tIns="46800" rIns="90000" bIns="46800" rtlCol="0" anchor="t">
            <a:no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en-US" sz="1200" i="0" u="none" strike="noStrike" kern="0" cap="none" spc="0" normalizeH="0" baseline="0" noProof="0">
                <a:ln>
                  <a:noFill/>
                </a:ln>
                <a:effectLst/>
                <a:uLnTx/>
                <a:uFillTx/>
                <a:cs typeface="Arial" panose="020B0604020202020204" pitchFamily="34" charset="0"/>
              </a:rPr>
              <a:t>Share pipeline opportunity progression via Partner Center</a:t>
            </a:r>
          </a:p>
        </p:txBody>
      </p:sp>
      <p:pic>
        <p:nvPicPr>
          <p:cNvPr id="50" name="Graphic 49" descr="Handshake with solid fill">
            <a:extLst>
              <a:ext uri="{FF2B5EF4-FFF2-40B4-BE49-F238E27FC236}">
                <a16:creationId xmlns:a16="http://schemas.microsoft.com/office/drawing/2014/main" id="{2CE0C2D9-C7F8-65CA-D2E4-B15EB4D960F7}"/>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9942652" y="2215258"/>
            <a:ext cx="867956" cy="867956"/>
          </a:xfrm>
          <a:prstGeom prst="rect">
            <a:avLst/>
          </a:prstGeom>
        </p:spPr>
      </p:pic>
      <p:sp>
        <p:nvSpPr>
          <p:cNvPr id="34" name="TextBox 33">
            <a:extLst>
              <a:ext uri="{FF2B5EF4-FFF2-40B4-BE49-F238E27FC236}">
                <a16:creationId xmlns:a16="http://schemas.microsoft.com/office/drawing/2014/main" id="{A3ED8875-1E15-9249-A974-DAAEF6C0E126}"/>
              </a:ext>
            </a:extLst>
          </p:cNvPr>
          <p:cNvSpPr txBox="1"/>
          <p:nvPr/>
        </p:nvSpPr>
        <p:spPr>
          <a:xfrm>
            <a:off x="3298103" y="3847059"/>
            <a:ext cx="1595437" cy="309958"/>
          </a:xfrm>
          <a:prstGeom prst="rect">
            <a:avLst/>
          </a:prstGeom>
          <a:solidFill>
            <a:srgbClr val="405990"/>
          </a:solidFill>
        </p:spPr>
        <p:txBody>
          <a:bodyPr wrap="square" lIns="90000" tIns="46800" rIns="90000" bIns="46800" rtlCol="0" anchor="b">
            <a:spAutoFit/>
          </a:bodyPr>
          <a:lstStyle/>
          <a:p>
            <a:pPr marL="0" marR="0" lvl="0" indent="0" algn="l" defTabSz="914367"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FFFFFF"/>
                </a:solidFill>
                <a:effectLst/>
                <a:uLnTx/>
                <a:uFillTx/>
                <a:latin typeface="Segoe UI Semibold"/>
                <a:ea typeface="+mn-ea"/>
                <a:cs typeface="+mn-cs"/>
              </a:rPr>
              <a:t>Build</a:t>
            </a:r>
          </a:p>
        </p:txBody>
      </p:sp>
      <p:sp>
        <p:nvSpPr>
          <p:cNvPr id="23" name="TextBox 22">
            <a:extLst>
              <a:ext uri="{FF2B5EF4-FFF2-40B4-BE49-F238E27FC236}">
                <a16:creationId xmlns:a16="http://schemas.microsoft.com/office/drawing/2014/main" id="{F99993B3-A3E7-2747-A435-387CD48F3366}"/>
              </a:ext>
            </a:extLst>
          </p:cNvPr>
          <p:cNvSpPr txBox="1"/>
          <p:nvPr/>
        </p:nvSpPr>
        <p:spPr>
          <a:xfrm>
            <a:off x="3298102" y="4157018"/>
            <a:ext cx="1595438" cy="1411287"/>
          </a:xfrm>
          <a:prstGeom prst="rect">
            <a:avLst/>
          </a:prstGeom>
          <a:solidFill>
            <a:schemeClr val="bg2"/>
          </a:solidFill>
        </p:spPr>
        <p:txBody>
          <a:bodyPr wrap="square" lIns="90000" tIns="46800" rIns="90000" bIns="46800" rtlCol="0" anchor="t">
            <a:noAutofit/>
          </a:bodyPr>
          <a:lstStyle/>
          <a:p>
            <a:pPr marL="0" marR="0" lvl="0" indent="0" algn="l" defTabSz="914367"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rgbClr val="000000"/>
                </a:solidFill>
                <a:effectLst/>
                <a:uLnTx/>
                <a:uFillTx/>
                <a:ea typeface="+mn-ea"/>
                <a:cs typeface="+mn-cs"/>
              </a:rPr>
              <a:t>Customize provided marketing assets with your solution value prop and business messaging  for a co-branded campaign.</a:t>
            </a:r>
          </a:p>
        </p:txBody>
      </p:sp>
      <p:cxnSp>
        <p:nvCxnSpPr>
          <p:cNvPr id="22" name="Elbow Connector 21">
            <a:extLst>
              <a:ext uri="{FF2B5EF4-FFF2-40B4-BE49-F238E27FC236}">
                <a16:creationId xmlns:a16="http://schemas.microsoft.com/office/drawing/2014/main" id="{55BA8318-9189-85BA-A1EF-68070B1866DC}"/>
              </a:ext>
              <a:ext uri="{C183D7F6-B498-43B3-948B-1728B52AA6E4}">
                <adec:decorative xmlns:adec="http://schemas.microsoft.com/office/drawing/2017/decorative" val="1"/>
              </a:ext>
            </a:extLst>
          </p:cNvPr>
          <p:cNvCxnSpPr>
            <a:cxnSpLocks/>
            <a:stCxn id="34" idx="3"/>
            <a:endCxn id="35" idx="1"/>
          </p:cNvCxnSpPr>
          <p:nvPr/>
        </p:nvCxnSpPr>
        <p:spPr>
          <a:xfrm flipV="1">
            <a:off x="4893540" y="3396710"/>
            <a:ext cx="298450" cy="605328"/>
          </a:xfrm>
          <a:prstGeom prst="bentConnector3">
            <a:avLst/>
          </a:prstGeom>
          <a:ln w="25400">
            <a:gradFill>
              <a:gsLst>
                <a:gs pos="0">
                  <a:srgbClr val="29395B"/>
                </a:gs>
                <a:gs pos="100000">
                  <a:srgbClr val="2A446F"/>
                </a:gs>
              </a:gsLst>
              <a:lin ang="5400000" scaled="1"/>
            </a:gradFill>
            <a:headEnd type="none" w="lg" len="med"/>
            <a:tailEnd type="triangle"/>
          </a:ln>
        </p:spPr>
        <p:style>
          <a:lnRef idx="1">
            <a:schemeClr val="accent1"/>
          </a:lnRef>
          <a:fillRef idx="0">
            <a:schemeClr val="accent1"/>
          </a:fillRef>
          <a:effectRef idx="0">
            <a:schemeClr val="accent1"/>
          </a:effectRef>
          <a:fontRef idx="minor">
            <a:schemeClr val="tx1"/>
          </a:fontRef>
        </p:style>
      </p:cxnSp>
      <p:sp>
        <p:nvSpPr>
          <p:cNvPr id="35" name="TextBox 34">
            <a:extLst>
              <a:ext uri="{FF2B5EF4-FFF2-40B4-BE49-F238E27FC236}">
                <a16:creationId xmlns:a16="http://schemas.microsoft.com/office/drawing/2014/main" id="{D1806E68-33F4-F643-854C-6A1F6167703D}"/>
              </a:ext>
            </a:extLst>
          </p:cNvPr>
          <p:cNvSpPr txBox="1"/>
          <p:nvPr/>
        </p:nvSpPr>
        <p:spPr>
          <a:xfrm>
            <a:off x="5191990" y="3241731"/>
            <a:ext cx="1595437" cy="309958"/>
          </a:xfrm>
          <a:prstGeom prst="rect">
            <a:avLst/>
          </a:prstGeom>
          <a:solidFill>
            <a:srgbClr val="29395B"/>
          </a:solidFill>
        </p:spPr>
        <p:txBody>
          <a:bodyPr wrap="square" lIns="90000" tIns="46800" rIns="90000" bIns="46800" rtlCol="0" anchor="b">
            <a:spAutoFit/>
          </a:bodyPr>
          <a:lstStyle/>
          <a:p>
            <a:pPr marL="0" marR="0" lvl="0" indent="0" algn="l" defTabSz="914367"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FFFFFF"/>
                </a:solidFill>
                <a:effectLst/>
                <a:uLnTx/>
                <a:uFillTx/>
                <a:latin typeface="Segoe UI Semibold"/>
                <a:ea typeface="+mn-ea"/>
                <a:cs typeface="+mn-cs"/>
              </a:rPr>
              <a:t>Execute</a:t>
            </a:r>
          </a:p>
        </p:txBody>
      </p:sp>
      <p:sp>
        <p:nvSpPr>
          <p:cNvPr id="24" name="TextBox 23">
            <a:extLst>
              <a:ext uri="{FF2B5EF4-FFF2-40B4-BE49-F238E27FC236}">
                <a16:creationId xmlns:a16="http://schemas.microsoft.com/office/drawing/2014/main" id="{0C0EB670-58F7-E648-BE3A-EB22B824217A}"/>
              </a:ext>
            </a:extLst>
          </p:cNvPr>
          <p:cNvSpPr txBox="1"/>
          <p:nvPr/>
        </p:nvSpPr>
        <p:spPr>
          <a:xfrm>
            <a:off x="5184052" y="3551689"/>
            <a:ext cx="1595438" cy="1411287"/>
          </a:xfrm>
          <a:prstGeom prst="rect">
            <a:avLst/>
          </a:prstGeom>
          <a:solidFill>
            <a:schemeClr val="bg2"/>
          </a:solidFill>
        </p:spPr>
        <p:txBody>
          <a:bodyPr wrap="square" lIns="90000" tIns="46800" rIns="90000" bIns="46800" rtlCol="0" anchor="t">
            <a:noAutofit/>
          </a:bodyPr>
          <a:lstStyle/>
          <a:p>
            <a:pPr lvl="0" defTabSz="932472" fontAlgn="base">
              <a:lnSpc>
                <a:spcPct val="90000"/>
              </a:lnSpc>
              <a:spcBef>
                <a:spcPct val="0"/>
              </a:spcBef>
              <a:spcAft>
                <a:spcPct val="0"/>
              </a:spcAft>
              <a:defRPr/>
            </a:pPr>
            <a:r>
              <a:rPr lang="en-US" sz="1200" dirty="0">
                <a:solidFill>
                  <a:schemeClr val="tx1"/>
                </a:solidFill>
              </a:rPr>
              <a:t>Promote your solution and generate demand with step-by-step full-funnel campaign execution guidance. </a:t>
            </a:r>
          </a:p>
        </p:txBody>
      </p:sp>
      <p:cxnSp>
        <p:nvCxnSpPr>
          <p:cNvPr id="57" name="Elbow Connector 56">
            <a:extLst>
              <a:ext uri="{FF2B5EF4-FFF2-40B4-BE49-F238E27FC236}">
                <a16:creationId xmlns:a16="http://schemas.microsoft.com/office/drawing/2014/main" id="{A6EE6B04-FDE7-9A70-CA18-E3C156B0090A}"/>
              </a:ext>
              <a:ext uri="{C183D7F6-B498-43B3-948B-1728B52AA6E4}">
                <adec:decorative xmlns:adec="http://schemas.microsoft.com/office/drawing/2017/decorative" val="1"/>
              </a:ext>
            </a:extLst>
          </p:cNvPr>
          <p:cNvCxnSpPr>
            <a:cxnSpLocks/>
            <a:stCxn id="35" idx="3"/>
            <a:endCxn id="36" idx="1"/>
          </p:cNvCxnSpPr>
          <p:nvPr/>
        </p:nvCxnSpPr>
        <p:spPr>
          <a:xfrm flipV="1">
            <a:off x="6787427" y="2791382"/>
            <a:ext cx="282576" cy="605328"/>
          </a:xfrm>
          <a:prstGeom prst="bentConnector3">
            <a:avLst/>
          </a:prstGeom>
          <a:ln w="25400">
            <a:gradFill>
              <a:gsLst>
                <a:gs pos="0">
                  <a:srgbClr val="29395B"/>
                </a:gs>
                <a:gs pos="100000">
                  <a:srgbClr val="002060"/>
                </a:gs>
              </a:gsLst>
              <a:lin ang="5400000" scaled="1"/>
            </a:gradFill>
            <a:headEnd type="none" w="lg" len="med"/>
            <a:tailEnd type="triangle"/>
          </a:ln>
        </p:spPr>
        <p:style>
          <a:lnRef idx="1">
            <a:schemeClr val="accent1"/>
          </a:lnRef>
          <a:fillRef idx="0">
            <a:schemeClr val="accent1"/>
          </a:fillRef>
          <a:effectRef idx="0">
            <a:schemeClr val="accent1"/>
          </a:effectRef>
          <a:fontRef idx="minor">
            <a:schemeClr val="tx1"/>
          </a:fontRef>
        </p:style>
      </p:cxnSp>
      <p:sp>
        <p:nvSpPr>
          <p:cNvPr id="36" name="TextBox 35">
            <a:extLst>
              <a:ext uri="{FF2B5EF4-FFF2-40B4-BE49-F238E27FC236}">
                <a16:creationId xmlns:a16="http://schemas.microsoft.com/office/drawing/2014/main" id="{3AECDB55-09FA-574A-A7EA-19327F856A11}"/>
              </a:ext>
            </a:extLst>
          </p:cNvPr>
          <p:cNvSpPr txBox="1"/>
          <p:nvPr/>
        </p:nvSpPr>
        <p:spPr>
          <a:xfrm>
            <a:off x="7070003" y="2636403"/>
            <a:ext cx="1595437" cy="309958"/>
          </a:xfrm>
          <a:prstGeom prst="rect">
            <a:avLst/>
          </a:prstGeom>
          <a:solidFill>
            <a:srgbClr val="002060"/>
          </a:solidFill>
        </p:spPr>
        <p:txBody>
          <a:bodyPr wrap="square" lIns="90000" tIns="46800" rIns="90000" bIns="46800" rtlCol="0" anchor="b">
            <a:spAutoFit/>
          </a:bodyPr>
          <a:lstStyle/>
          <a:p>
            <a:pPr marL="0" marR="0" lvl="0" indent="0" algn="l" defTabSz="914367"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FFFFFF"/>
                </a:solidFill>
                <a:effectLst/>
                <a:uLnTx/>
                <a:uFillTx/>
                <a:latin typeface="Segoe UI Semibold"/>
                <a:ea typeface="+mn-ea"/>
                <a:cs typeface="+mn-cs"/>
              </a:rPr>
              <a:t>Connect</a:t>
            </a:r>
          </a:p>
        </p:txBody>
      </p:sp>
      <p:sp>
        <p:nvSpPr>
          <p:cNvPr id="25" name="TextBox 24">
            <a:extLst>
              <a:ext uri="{FF2B5EF4-FFF2-40B4-BE49-F238E27FC236}">
                <a16:creationId xmlns:a16="http://schemas.microsoft.com/office/drawing/2014/main" id="{D29DE629-D73D-B544-8F72-5C01D81B0383}"/>
              </a:ext>
            </a:extLst>
          </p:cNvPr>
          <p:cNvSpPr txBox="1"/>
          <p:nvPr/>
        </p:nvSpPr>
        <p:spPr>
          <a:xfrm>
            <a:off x="7067968" y="2946361"/>
            <a:ext cx="1595438" cy="1411287"/>
          </a:xfrm>
          <a:prstGeom prst="rect">
            <a:avLst/>
          </a:prstGeom>
          <a:solidFill>
            <a:schemeClr val="bg2"/>
          </a:solidFill>
        </p:spPr>
        <p:txBody>
          <a:bodyPr wrap="square" lIns="90000" tIns="46800" rIns="90000" bIns="46800" rtlCol="0" anchor="t">
            <a:noAutofit/>
          </a:bodyPr>
          <a:lstStyle/>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1200" b="0" i="0" u="none" strike="noStrike" kern="0" cap="none" spc="0" normalizeH="0" baseline="0" noProof="0">
                <a:ln>
                  <a:noFill/>
                </a:ln>
                <a:solidFill>
                  <a:srgbClr val="000000"/>
                </a:solidFill>
                <a:effectLst/>
                <a:uLnTx/>
                <a:uFillTx/>
                <a:cs typeface="Arial" panose="020B0604020202020204" pitchFamily="34" charset="0"/>
              </a:rPr>
              <a:t>Follow-up with qualified </a:t>
            </a:r>
            <a:br>
              <a:rPr kumimoji="0" lang="en-US" sz="1200" b="0" i="0" u="none" strike="noStrike" kern="0" cap="none" spc="0" normalizeH="0" baseline="0" noProof="0">
                <a:ln>
                  <a:noFill/>
                </a:ln>
                <a:solidFill>
                  <a:srgbClr val="000000"/>
                </a:solidFill>
                <a:effectLst/>
                <a:uLnTx/>
                <a:uFillTx/>
                <a:cs typeface="Arial" panose="020B0604020202020204" pitchFamily="34" charset="0"/>
              </a:rPr>
            </a:br>
            <a:r>
              <a:rPr kumimoji="0" lang="en-US" sz="1200" b="0" i="0" u="none" strike="noStrike" kern="0" cap="none" spc="0" normalizeH="0" baseline="0" noProof="0">
                <a:ln>
                  <a:noFill/>
                </a:ln>
                <a:solidFill>
                  <a:srgbClr val="000000"/>
                </a:solidFill>
                <a:effectLst/>
                <a:uLnTx/>
                <a:uFillTx/>
                <a:cs typeface="Arial" panose="020B0604020202020204" pitchFamily="34" charset="0"/>
              </a:rPr>
              <a:t>leads in 1:1 conversations </a:t>
            </a:r>
            <a:br>
              <a:rPr kumimoji="0" lang="en-US" sz="1200" b="0" i="0" u="none" strike="noStrike" kern="0" cap="none" spc="0" normalizeH="0" baseline="0" noProof="0">
                <a:ln>
                  <a:noFill/>
                </a:ln>
                <a:solidFill>
                  <a:srgbClr val="000000"/>
                </a:solidFill>
                <a:effectLst/>
                <a:uLnTx/>
                <a:uFillTx/>
                <a:cs typeface="Arial" panose="020B0604020202020204" pitchFamily="34" charset="0"/>
              </a:rPr>
            </a:br>
            <a:r>
              <a:rPr kumimoji="0" lang="en-US" sz="1200" b="0" i="0" u="none" strike="noStrike" kern="0" cap="none" spc="0" normalizeH="0" baseline="0" noProof="0">
                <a:ln>
                  <a:noFill/>
                </a:ln>
                <a:solidFill>
                  <a:srgbClr val="000000"/>
                </a:solidFill>
                <a:effectLst/>
                <a:uLnTx/>
                <a:uFillTx/>
                <a:cs typeface="Arial" panose="020B0604020202020204" pitchFamily="34" charset="0"/>
              </a:rPr>
              <a:t>to secure interest and conversion.</a:t>
            </a:r>
          </a:p>
        </p:txBody>
      </p:sp>
      <p:cxnSp>
        <p:nvCxnSpPr>
          <p:cNvPr id="29" name="Curved Connector 28">
            <a:extLst>
              <a:ext uri="{FF2B5EF4-FFF2-40B4-BE49-F238E27FC236}">
                <a16:creationId xmlns:a16="http://schemas.microsoft.com/office/drawing/2014/main" id="{22361501-5070-C226-044A-C25410808F07}"/>
              </a:ext>
              <a:ext uri="{C183D7F6-B498-43B3-948B-1728B52AA6E4}">
                <adec:decorative xmlns:adec="http://schemas.microsoft.com/office/drawing/2017/decorative" val="1"/>
              </a:ext>
            </a:extLst>
          </p:cNvPr>
          <p:cNvCxnSpPr>
            <a:cxnSpLocks/>
            <a:endCxn id="26" idx="2"/>
          </p:cNvCxnSpPr>
          <p:nvPr/>
        </p:nvCxnSpPr>
        <p:spPr>
          <a:xfrm flipV="1">
            <a:off x="8663406" y="2983258"/>
            <a:ext cx="1411788" cy="515067"/>
          </a:xfrm>
          <a:prstGeom prst="curvedConnector2">
            <a:avLst/>
          </a:prstGeom>
          <a:ln w="25400">
            <a:gradFill>
              <a:gsLst>
                <a:gs pos="0">
                  <a:srgbClr val="29395B"/>
                </a:gs>
                <a:gs pos="100000">
                  <a:srgbClr val="E7EFFF"/>
                </a:gs>
              </a:gsLst>
              <a:lin ang="2700000" scaled="0"/>
            </a:gradFill>
            <a:headEnd type="none" w="lg" len="med"/>
            <a:tailEnd type="triangle"/>
          </a:ln>
        </p:spPr>
        <p:style>
          <a:lnRef idx="1">
            <a:schemeClr val="accent1"/>
          </a:lnRef>
          <a:fillRef idx="0">
            <a:schemeClr val="accent1"/>
          </a:fillRef>
          <a:effectRef idx="0">
            <a:schemeClr val="accent1"/>
          </a:effectRef>
          <a:fontRef idx="minor">
            <a:schemeClr val="tx1"/>
          </a:fontRef>
        </p:style>
      </p:cxnSp>
      <p:sp>
        <p:nvSpPr>
          <p:cNvPr id="9" name="TextBox 8">
            <a:extLst>
              <a:ext uri="{FF2B5EF4-FFF2-40B4-BE49-F238E27FC236}">
                <a16:creationId xmlns:a16="http://schemas.microsoft.com/office/drawing/2014/main" id="{05026337-E385-EF0F-E9A0-BF15F960247E}"/>
              </a:ext>
            </a:extLst>
          </p:cNvPr>
          <p:cNvSpPr txBox="1"/>
          <p:nvPr/>
        </p:nvSpPr>
        <p:spPr>
          <a:xfrm>
            <a:off x="9277475" y="4164834"/>
            <a:ext cx="1595438" cy="1411286"/>
          </a:xfrm>
          <a:prstGeom prst="rect">
            <a:avLst/>
          </a:prstGeom>
          <a:solidFill>
            <a:srgbClr val="E7EFFF"/>
          </a:solidFill>
        </p:spPr>
        <p:txBody>
          <a:bodyPr wrap="square" lIns="90000" tIns="46800" rIns="90000" bIns="46800" rtlCol="0" anchor="t">
            <a:no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en-US" sz="1200" i="0" u="none" strike="noStrike" kern="0" cap="none" spc="0" normalizeH="0" baseline="0" noProof="0">
                <a:ln>
                  <a:noFill/>
                </a:ln>
                <a:effectLst/>
                <a:uLnTx/>
                <a:uFillTx/>
                <a:cs typeface="Arial" panose="020B0604020202020204" pitchFamily="34" charset="0"/>
              </a:rPr>
              <a:t>Qualify customers for 1:1 engagement</a:t>
            </a:r>
          </a:p>
        </p:txBody>
      </p:sp>
      <p:pic>
        <p:nvPicPr>
          <p:cNvPr id="54" name="Graphic 53" descr="Binoculars with solid fill">
            <a:extLst>
              <a:ext uri="{FF2B5EF4-FFF2-40B4-BE49-F238E27FC236}">
                <a16:creationId xmlns:a16="http://schemas.microsoft.com/office/drawing/2014/main" id="{8AC20104-57B3-0FF7-0E57-624590307B97}"/>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0170247" y="4809296"/>
            <a:ext cx="696590" cy="696590"/>
          </a:xfrm>
          <a:prstGeom prst="rect">
            <a:avLst/>
          </a:prstGeom>
        </p:spPr>
      </p:pic>
      <p:cxnSp>
        <p:nvCxnSpPr>
          <p:cNvPr id="10" name="Curved Connector 28">
            <a:extLst>
              <a:ext uri="{FF2B5EF4-FFF2-40B4-BE49-F238E27FC236}">
                <a16:creationId xmlns:a16="http://schemas.microsoft.com/office/drawing/2014/main" id="{D53C69E1-51C3-1429-2A5E-E1122F227B7B}"/>
              </a:ext>
              <a:ext uri="{C183D7F6-B498-43B3-948B-1728B52AA6E4}">
                <adec:decorative xmlns:adec="http://schemas.microsoft.com/office/drawing/2017/decorative" val="1"/>
              </a:ext>
            </a:extLst>
          </p:cNvPr>
          <p:cNvCxnSpPr>
            <a:cxnSpLocks/>
          </p:cNvCxnSpPr>
          <p:nvPr/>
        </p:nvCxnSpPr>
        <p:spPr>
          <a:xfrm>
            <a:off x="8663406" y="3635956"/>
            <a:ext cx="1411788" cy="515067"/>
          </a:xfrm>
          <a:prstGeom prst="curvedConnector2">
            <a:avLst/>
          </a:prstGeom>
          <a:ln w="25400">
            <a:gradFill>
              <a:gsLst>
                <a:gs pos="0">
                  <a:srgbClr val="002060"/>
                </a:gs>
                <a:gs pos="100000">
                  <a:srgbClr val="E7EFFF"/>
                </a:gs>
              </a:gsLst>
              <a:lin ang="2700000" scaled="0"/>
            </a:gradFill>
            <a:headEnd type="none" w="lg" len="med"/>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91347499"/>
      </p:ext>
    </p:extLst>
  </p:cSld>
  <p:clrMapOvr>
    <a:masterClrMapping/>
  </p:clrMapOvr>
  <p:transition>
    <p:fade/>
  </p:transition>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463668"/>
        </a:solidFill>
        <a:effectLst/>
      </p:bgPr>
    </p:bg>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8D7962B6-AD2B-595F-CDE7-EA1A05544684}"/>
              </a:ext>
            </a:extLst>
          </p:cNvPr>
          <p:cNvSpPr>
            <a:spLocks noGrp="1"/>
          </p:cNvSpPr>
          <p:nvPr>
            <p:ph type="title"/>
          </p:nvPr>
        </p:nvSpPr>
        <p:spPr>
          <a:xfrm>
            <a:off x="1739899" y="3133645"/>
            <a:ext cx="9866313" cy="553998"/>
          </a:xfrm>
        </p:spPr>
        <p:txBody>
          <a:bodyPr/>
          <a:lstStyle/>
          <a:p>
            <a:r>
              <a:rPr lang="en-US" dirty="0">
                <a:solidFill>
                  <a:schemeClr val="tx1"/>
                </a:solidFill>
              </a:rPr>
              <a:t>Target</a:t>
            </a:r>
            <a:r>
              <a:rPr lang="en-US" dirty="0">
                <a:solidFill>
                  <a:srgbClr val="C5B3E3"/>
                </a:solidFill>
              </a:rPr>
              <a:t> the ideal audience</a:t>
            </a:r>
          </a:p>
        </p:txBody>
      </p:sp>
    </p:spTree>
    <p:extLst>
      <p:ext uri="{BB962C8B-B14F-4D97-AF65-F5344CB8AC3E}">
        <p14:creationId xmlns:p14="http://schemas.microsoft.com/office/powerpoint/2010/main" val="3010723710"/>
      </p:ext>
    </p:extLst>
  </p:cSld>
  <p:clrMapOvr>
    <a:masterClrMapping/>
  </p:clrMapOvr>
  <p:transition>
    <p:fade/>
  </p:transition>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FFF8F3"/>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A7DCEAA-DFE8-CF5C-9D63-D3EF429E4870}"/>
              </a:ext>
            </a:extLst>
          </p:cNvPr>
          <p:cNvSpPr>
            <a:spLocks noGrp="1"/>
          </p:cNvSpPr>
          <p:nvPr>
            <p:ph type="title"/>
          </p:nvPr>
        </p:nvSpPr>
        <p:spPr/>
        <p:txBody>
          <a:bodyPr/>
          <a:lstStyle/>
          <a:p>
            <a:r>
              <a:rPr lang="en-US" dirty="0">
                <a:cs typeface="Segoe UI"/>
              </a:rPr>
              <a:t>Priority Audiences</a:t>
            </a:r>
          </a:p>
        </p:txBody>
      </p:sp>
      <p:sp>
        <p:nvSpPr>
          <p:cNvPr id="7" name="Text Placeholder 16">
            <a:extLst>
              <a:ext uri="{FF2B5EF4-FFF2-40B4-BE49-F238E27FC236}">
                <a16:creationId xmlns:a16="http://schemas.microsoft.com/office/drawing/2014/main" id="{BC7BBBAF-D7E4-EB08-7154-5AABA3FCD48B}"/>
              </a:ext>
            </a:extLst>
          </p:cNvPr>
          <p:cNvSpPr txBox="1">
            <a:spLocks/>
          </p:cNvSpPr>
          <p:nvPr/>
        </p:nvSpPr>
        <p:spPr>
          <a:xfrm>
            <a:off x="13182085" y="1525052"/>
            <a:ext cx="3200400" cy="464743"/>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kumimoji="0" lang="en-US" sz="1600" b="0" i="0" u="none" strike="noStrike" kern="1200" cap="none" spc="0" normalizeH="0" baseline="0" noProof="0">
              <a:ln>
                <a:noFill/>
              </a:ln>
              <a:solidFill>
                <a:srgbClr val="000000"/>
              </a:solidFill>
              <a:effectLst/>
              <a:uLnTx/>
              <a:uFillTx/>
              <a:latin typeface="Segoe UI"/>
              <a:ea typeface="+mn-ea"/>
              <a:cs typeface="+mn-cs"/>
            </a:endParaRPr>
          </a:p>
        </p:txBody>
      </p:sp>
      <p:sp>
        <p:nvSpPr>
          <p:cNvPr id="14" name="TextBox 13">
            <a:extLst>
              <a:ext uri="{FF2B5EF4-FFF2-40B4-BE49-F238E27FC236}">
                <a16:creationId xmlns:a16="http://schemas.microsoft.com/office/drawing/2014/main" id="{06E78647-5B16-4A81-743D-B2FE45E365A9}"/>
              </a:ext>
            </a:extLst>
          </p:cNvPr>
          <p:cNvSpPr txBox="1"/>
          <p:nvPr/>
        </p:nvSpPr>
        <p:spPr>
          <a:xfrm>
            <a:off x="588263" y="1743448"/>
            <a:ext cx="6139108" cy="215444"/>
          </a:xfrm>
          <a:prstGeom prst="rect">
            <a:avLst/>
          </a:prstGeom>
          <a:noFill/>
        </p:spPr>
        <p:txBody>
          <a:bodyPr wrap="square" lIns="0" tIns="0" rIns="0" bIns="0">
            <a:sp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r>
              <a:rPr kumimoji="0" lang="en-US" sz="1400" b="0" i="0" u="none" strike="noStrike" kern="1200" cap="none" spc="0" normalizeH="0" baseline="0" noProof="0" dirty="0">
                <a:ln>
                  <a:noFill/>
                </a:ln>
                <a:solidFill>
                  <a:srgbClr val="000000"/>
                </a:solidFill>
                <a:effectLst/>
                <a:uLnTx/>
                <a:uFillTx/>
                <a:latin typeface="Segoe UI Semibold"/>
                <a:ea typeface="Segoe UI" pitchFamily="34" charset="0"/>
                <a:cs typeface="Segoe UI" pitchFamily="34" charset="0"/>
              </a:rPr>
              <a:t>Business decision makers</a:t>
            </a:r>
          </a:p>
        </p:txBody>
      </p:sp>
      <p:sp>
        <p:nvSpPr>
          <p:cNvPr id="5" name="TextBox 4">
            <a:extLst>
              <a:ext uri="{FF2B5EF4-FFF2-40B4-BE49-F238E27FC236}">
                <a16:creationId xmlns:a16="http://schemas.microsoft.com/office/drawing/2014/main" id="{A5B109EA-F128-A5AF-DCC1-9D3CD66C4C1A}"/>
              </a:ext>
            </a:extLst>
          </p:cNvPr>
          <p:cNvSpPr txBox="1"/>
          <p:nvPr/>
        </p:nvSpPr>
        <p:spPr>
          <a:xfrm>
            <a:off x="4717281" y="1743448"/>
            <a:ext cx="4714875" cy="215444"/>
          </a:xfrm>
          <a:prstGeom prst="rect">
            <a:avLst/>
          </a:prstGeom>
          <a:noFill/>
        </p:spPr>
        <p:txBody>
          <a:bodyPr wrap="square" lIns="0" tIns="0" rIns="0" bIns="0">
            <a:sp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Segoe UI Semibold"/>
                <a:ea typeface="Segoe UI" pitchFamily="34" charset="0"/>
                <a:cs typeface="Segoe UI" pitchFamily="34" charset="0"/>
              </a:rPr>
              <a:t>Influencers</a:t>
            </a:r>
          </a:p>
        </p:txBody>
      </p:sp>
      <p:sp>
        <p:nvSpPr>
          <p:cNvPr id="3" name="Rectangle 2">
            <a:extLst>
              <a:ext uri="{FF2B5EF4-FFF2-40B4-BE49-F238E27FC236}">
                <a16:creationId xmlns:a16="http://schemas.microsoft.com/office/drawing/2014/main" id="{6B1C779A-437B-E07F-F100-B8E5C3396C02}"/>
              </a:ext>
            </a:extLst>
          </p:cNvPr>
          <p:cNvSpPr/>
          <p:nvPr/>
        </p:nvSpPr>
        <p:spPr bwMode="auto">
          <a:xfrm>
            <a:off x="4715757" y="2068606"/>
            <a:ext cx="6886453" cy="4268690"/>
          </a:xfrm>
          <a:prstGeom prst="rect">
            <a:avLst/>
          </a:prstGeom>
          <a:solidFill>
            <a:schemeClr val="bg1"/>
          </a:solidFill>
          <a:ln>
            <a:noFill/>
            <a:headEnd type="none" w="med" len="med"/>
            <a:tailEnd type="none" w="med" len="med"/>
          </a:ln>
          <a:effectLst>
            <a:outerShdw blurRad="203200" algn="ctr" rotWithShape="0">
              <a:prstClr val="black">
                <a:alpha val="15000"/>
              </a:prst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Semibold"/>
              <a:ea typeface="Segoe UI" pitchFamily="34" charset="0"/>
              <a:cs typeface="Segoe UI" pitchFamily="34" charset="0"/>
            </a:endParaRPr>
          </a:p>
        </p:txBody>
      </p:sp>
      <p:sp>
        <p:nvSpPr>
          <p:cNvPr id="12" name="Rectangle 11">
            <a:extLst>
              <a:ext uri="{FF2B5EF4-FFF2-40B4-BE49-F238E27FC236}">
                <a16:creationId xmlns:a16="http://schemas.microsoft.com/office/drawing/2014/main" id="{7AD1222E-E6B3-9C94-CFB6-C539761C316C}"/>
              </a:ext>
            </a:extLst>
          </p:cNvPr>
          <p:cNvSpPr/>
          <p:nvPr/>
        </p:nvSpPr>
        <p:spPr bwMode="auto">
          <a:xfrm>
            <a:off x="586743" y="2059980"/>
            <a:ext cx="3811347" cy="4268690"/>
          </a:xfrm>
          <a:prstGeom prst="rect">
            <a:avLst/>
          </a:prstGeom>
          <a:solidFill>
            <a:schemeClr val="bg1"/>
          </a:solidFill>
          <a:ln>
            <a:noFill/>
            <a:headEnd type="none" w="med" len="med"/>
            <a:tailEnd type="none" w="med" len="med"/>
          </a:ln>
          <a:effectLst>
            <a:outerShdw blurRad="203200" algn="ctr" rotWithShape="0">
              <a:prstClr val="black">
                <a:alpha val="15000"/>
              </a:prst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Segoe UI" pitchFamily="34" charset="0"/>
              <a:cs typeface="Segoe UI" pitchFamily="34" charset="0"/>
            </a:endParaRPr>
          </a:p>
        </p:txBody>
      </p:sp>
      <p:sp>
        <p:nvSpPr>
          <p:cNvPr id="17" name="Text Placeholder 12">
            <a:extLst>
              <a:ext uri="{FF2B5EF4-FFF2-40B4-BE49-F238E27FC236}">
                <a16:creationId xmlns:a16="http://schemas.microsoft.com/office/drawing/2014/main" id="{F7276F83-0E75-7536-5204-010EB244B67F}"/>
              </a:ext>
            </a:extLst>
          </p:cNvPr>
          <p:cNvSpPr txBox="1">
            <a:spLocks/>
          </p:cNvSpPr>
          <p:nvPr/>
        </p:nvSpPr>
        <p:spPr>
          <a:xfrm>
            <a:off x="4961634" y="3525745"/>
            <a:ext cx="3066481" cy="3141015"/>
          </a:xfrm>
          <a:prstGeom prst="rect">
            <a:avLst/>
          </a:prstGeom>
        </p:spPr>
        <p:txBody>
          <a:bodyPr vert="horz" lIns="0" tIns="0" rIns="0" bIns="0" rtlCol="0" anchor="t">
            <a:norm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600"/>
              </a:spcAft>
              <a:buClrTx/>
              <a:buSzTx/>
              <a:buFontTx/>
              <a:buNone/>
              <a:tabLst/>
              <a:defRPr/>
            </a:pPr>
            <a:r>
              <a:rPr kumimoji="0" lang="en-US" sz="1400" b="1" i="0" u="none" strike="noStrike" kern="1200" cap="none" spc="0" normalizeH="0" baseline="0" noProof="0" dirty="0">
                <a:ln>
                  <a:noFill/>
                </a:ln>
                <a:solidFill>
                  <a:srgbClr val="463668"/>
                </a:solidFill>
                <a:effectLst/>
                <a:uLnTx/>
                <a:uFillTx/>
                <a:latin typeface="Segoe UI"/>
                <a:ea typeface="+mn-ea"/>
                <a:cs typeface="Segoe UI"/>
              </a:rPr>
              <a:t>IT/ITDMs</a:t>
            </a:r>
          </a:p>
          <a:p>
            <a:pPr marL="0" marR="0" lvl="0" indent="0" algn="l" defTabSz="932742" rtl="0" eaLnBrk="1" fontAlgn="auto" latinLnBrk="0" hangingPunct="1">
              <a:lnSpc>
                <a:spcPct val="100000"/>
              </a:lnSpc>
              <a:spcBef>
                <a:spcPts val="0"/>
              </a:spcBef>
              <a:spcAft>
                <a:spcPts val="600"/>
              </a:spcAft>
              <a:buClrTx/>
              <a:buSzPct val="90000"/>
              <a:buFontTx/>
              <a:buNone/>
              <a:tabLst/>
              <a:defRPr/>
            </a:pPr>
            <a:r>
              <a:rPr kumimoji="0" lang="en-US" sz="1100" b="0" i="0" u="none" strike="noStrike" kern="1200" cap="none" spc="0" normalizeH="0" baseline="0" noProof="0" dirty="0">
                <a:ln>
                  <a:noFill/>
                </a:ln>
                <a:solidFill>
                  <a:srgbClr val="000000"/>
                </a:solidFill>
                <a:effectLst/>
                <a:uLnTx/>
                <a:uFillTx/>
                <a:latin typeface="Segoe UI"/>
                <a:ea typeface="+mn-ea"/>
                <a:cs typeface="Segoe UI"/>
              </a:rPr>
              <a:t>This audience is for SMBs who have dedicated IT resources. They are more aware of the capabilities of generative AI and Microsoft 365 Copilot. Although the depth of knowledge varies, they are typically risk-averse with everything. Privacy and security are top-of-mind worries for them, so they are concerned about data security risks to the business (data leaks, oversharing, and non-compliant use) as well as the performance and stability of the new product so that employee productivity is not disrupted.</a:t>
            </a:r>
          </a:p>
        </p:txBody>
      </p:sp>
      <p:sp>
        <p:nvSpPr>
          <p:cNvPr id="19" name="Text Placeholder 12">
            <a:extLst>
              <a:ext uri="{FF2B5EF4-FFF2-40B4-BE49-F238E27FC236}">
                <a16:creationId xmlns:a16="http://schemas.microsoft.com/office/drawing/2014/main" id="{BF7C2F98-89C7-7F60-611E-0B6E35E975F5}"/>
              </a:ext>
            </a:extLst>
          </p:cNvPr>
          <p:cNvSpPr txBox="1">
            <a:spLocks/>
          </p:cNvSpPr>
          <p:nvPr/>
        </p:nvSpPr>
        <p:spPr>
          <a:xfrm>
            <a:off x="8406966" y="3535273"/>
            <a:ext cx="2929164" cy="2865528"/>
          </a:xfrm>
          <a:prstGeom prst="rect">
            <a:avLst/>
          </a:prstGeom>
        </p:spPr>
        <p:txBody>
          <a:bodyPr vert="horz" lIns="0" tIns="0" rIns="0" bIns="0" rtlCol="0" anchor="t">
            <a:norm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600"/>
              </a:spcAft>
              <a:buClrTx/>
              <a:buSzTx/>
              <a:buFontTx/>
              <a:buNone/>
              <a:tabLst/>
              <a:defRPr/>
            </a:pPr>
            <a:r>
              <a:rPr kumimoji="0" lang="en-US" sz="1400" b="1" i="0" u="none" strike="noStrike" kern="1200" cap="none" spc="0" normalizeH="0" baseline="0" noProof="0" dirty="0">
                <a:ln>
                  <a:noFill/>
                </a:ln>
                <a:solidFill>
                  <a:srgbClr val="463668"/>
                </a:solidFill>
                <a:effectLst/>
                <a:uLnTx/>
                <a:uFillTx/>
                <a:latin typeface="Segoe UI"/>
                <a:ea typeface="+mn-ea"/>
                <a:cs typeface="Segoe UI"/>
              </a:rPr>
              <a:t>End Users/Information Workers (IWs)</a:t>
            </a:r>
          </a:p>
          <a:p>
            <a:pPr marL="0" marR="0" lvl="0" indent="0" algn="l" defTabSz="932742" rtl="0" eaLnBrk="1" fontAlgn="auto" latinLnBrk="0" hangingPunct="1">
              <a:lnSpc>
                <a:spcPct val="100000"/>
              </a:lnSpc>
              <a:spcBef>
                <a:spcPts val="0"/>
              </a:spcBef>
              <a:spcAft>
                <a:spcPts val="600"/>
              </a:spcAft>
              <a:buClrTx/>
              <a:buSzPct val="90000"/>
              <a:buFontTx/>
              <a:buNone/>
              <a:tabLst/>
              <a:defRPr/>
            </a:pPr>
            <a:r>
              <a:rPr kumimoji="0" lang="en-US" sz="1100" b="0" i="0" u="none" strike="noStrike" kern="1200" cap="none" spc="0" normalizeH="0" baseline="0" noProof="0" dirty="0">
                <a:ln>
                  <a:noFill/>
                </a:ln>
                <a:solidFill>
                  <a:srgbClr val="000000"/>
                </a:solidFill>
                <a:effectLst/>
                <a:uLnTx/>
                <a:uFillTx/>
                <a:latin typeface="Segoe UI"/>
                <a:ea typeface="+mn-ea"/>
                <a:cs typeface="Segoe UI"/>
              </a:rPr>
              <a:t>They represent a broad range of sentiments towards AI, with some IWs excited about the potential of AI to help them at work while others fear their roles may be replaced by AI. Some IWs have concerns about data security. They are bogged down by digital debt (emails, meetings, chats, and personal notifications) and lack the focused time to drive innovative changes.</a:t>
            </a:r>
          </a:p>
        </p:txBody>
      </p:sp>
      <p:sp>
        <p:nvSpPr>
          <p:cNvPr id="20" name="Text Placeholder 12">
            <a:extLst>
              <a:ext uri="{FF2B5EF4-FFF2-40B4-BE49-F238E27FC236}">
                <a16:creationId xmlns:a16="http://schemas.microsoft.com/office/drawing/2014/main" id="{6E5BAD99-6CB6-161B-61E9-643F718F5260}"/>
              </a:ext>
            </a:extLst>
          </p:cNvPr>
          <p:cNvSpPr txBox="1">
            <a:spLocks/>
          </p:cNvSpPr>
          <p:nvPr/>
        </p:nvSpPr>
        <p:spPr>
          <a:xfrm>
            <a:off x="832639" y="3535914"/>
            <a:ext cx="3439338" cy="2801381"/>
          </a:xfrm>
          <a:prstGeom prst="rect">
            <a:avLst/>
          </a:prstGeom>
        </p:spPr>
        <p:txBody>
          <a:bodyPr vert="horz" lIns="0" tIns="0" rIns="0" bIns="0" rtlCol="0" anchor="t">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600"/>
              </a:spcAft>
              <a:buClrTx/>
              <a:buSzTx/>
              <a:buFontTx/>
              <a:buNone/>
              <a:tabLst/>
              <a:defRPr/>
            </a:pPr>
            <a:r>
              <a:rPr kumimoji="0" lang="en-US" sz="1400" b="1" i="0" u="none" strike="noStrike" kern="1200" cap="none" spc="0" normalizeH="0" baseline="0" noProof="0" dirty="0">
                <a:ln>
                  <a:noFill/>
                </a:ln>
                <a:solidFill>
                  <a:srgbClr val="463668"/>
                </a:solidFill>
                <a:effectLst/>
                <a:uLnTx/>
                <a:uFillTx/>
                <a:latin typeface="Segoe UI"/>
                <a:ea typeface="+mn-ea"/>
                <a:cs typeface="Segoe UI"/>
              </a:rPr>
              <a:t>Owners/Operators</a:t>
            </a:r>
          </a:p>
          <a:p>
            <a:pPr marL="0" marR="0" lvl="0" indent="0" algn="l" defTabSz="932742" rtl="0" eaLnBrk="1" fontAlgn="auto" latinLnBrk="0" hangingPunct="1">
              <a:lnSpc>
                <a:spcPct val="100000"/>
              </a:lnSpc>
              <a:spcBef>
                <a:spcPts val="0"/>
              </a:spcBef>
              <a:spcAft>
                <a:spcPts val="600"/>
              </a:spcAft>
              <a:buClrTx/>
              <a:buSzPct val="90000"/>
              <a:buFontTx/>
              <a:buNone/>
              <a:tabLst/>
              <a:defRPr/>
            </a:pPr>
            <a:r>
              <a:rPr kumimoji="0" lang="en-US" sz="1100" b="0" i="0" u="none" strike="noStrike" kern="1200" cap="none" spc="0" normalizeH="0" baseline="0" noProof="0" dirty="0">
                <a:ln>
                  <a:noFill/>
                </a:ln>
                <a:solidFill>
                  <a:srgbClr val="000000"/>
                </a:solidFill>
                <a:effectLst/>
                <a:uLnTx/>
                <a:uFillTx/>
                <a:latin typeface="Segoe UI"/>
                <a:ea typeface="+mn-lt"/>
                <a:cs typeface="Segoe UI"/>
              </a:rPr>
              <a:t>They are excited about the opportunity generative AI presents for their business and gaining a competitive edge in the market. Many have been using OpenAI/ChatGPT for their work and are enjoying the realities of working smarter, even if just for intermittent moments in the day.</a:t>
            </a:r>
            <a:endParaRPr kumimoji="0" lang="en-US" sz="1100" b="0" i="0" u="none" strike="noStrike" kern="1200" cap="none" spc="0" normalizeH="0" baseline="0" noProof="0" dirty="0">
              <a:ln>
                <a:noFill/>
              </a:ln>
              <a:solidFill>
                <a:srgbClr val="000000"/>
              </a:solidFill>
              <a:effectLst/>
              <a:uLnTx/>
              <a:uFillTx/>
              <a:latin typeface="Segoe UI"/>
              <a:ea typeface="+mn-lt"/>
              <a:cs typeface="Segoe UI" panose="020B0502040204020203" pitchFamily="34" charset="0"/>
            </a:endParaRPr>
          </a:p>
        </p:txBody>
      </p:sp>
      <p:sp>
        <p:nvSpPr>
          <p:cNvPr id="4" name="TextBox 3">
            <a:extLst>
              <a:ext uri="{FF2B5EF4-FFF2-40B4-BE49-F238E27FC236}">
                <a16:creationId xmlns:a16="http://schemas.microsoft.com/office/drawing/2014/main" id="{52D90A8B-0FEF-934E-F7B4-7837EB314A7C}"/>
              </a:ext>
            </a:extLst>
          </p:cNvPr>
          <p:cNvSpPr txBox="1"/>
          <p:nvPr/>
        </p:nvSpPr>
        <p:spPr>
          <a:xfrm>
            <a:off x="583690" y="1120911"/>
            <a:ext cx="11018520" cy="215444"/>
          </a:xfrm>
          <a:prstGeom prst="rect">
            <a:avLst/>
          </a:prstGeom>
          <a:noFill/>
        </p:spPr>
        <p:txBody>
          <a:bodyPr wrap="square" lIns="0" tIns="0" rIns="0" bIns="0" anchor="t">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300"/>
              </a:spcAft>
              <a:buClrTx/>
              <a:buSzTx/>
              <a:buFontTx/>
              <a:buNone/>
              <a:tabLst/>
              <a:defRPr/>
            </a:pPr>
            <a:r>
              <a:rPr kumimoji="0" lang="en-US" sz="1400" b="0" i="0" u="none" strike="noStrike" kern="1200" cap="none" spc="0" normalizeH="0" baseline="0" noProof="0" dirty="0">
                <a:ln>
                  <a:noFill/>
                </a:ln>
                <a:solidFill>
                  <a:srgbClr val="000000"/>
                </a:solidFill>
                <a:effectLst/>
                <a:uLnTx/>
                <a:uFillTx/>
                <a:latin typeface="Segoe UI"/>
                <a:ea typeface="+mn-ea"/>
                <a:cs typeface="+mn-cs"/>
              </a:rPr>
              <a:t>This campaign is targeted at SMB customers with a focus on tech-forward customers with less than 300 employees.</a:t>
            </a:r>
            <a:endParaRPr kumimoji="0" lang="en-US" sz="1400" b="0" i="0" u="none" strike="noStrike" kern="1200" cap="none" spc="0" normalizeH="0" baseline="0" noProof="0" dirty="0">
              <a:ln>
                <a:noFill/>
              </a:ln>
              <a:solidFill>
                <a:srgbClr val="000000"/>
              </a:solidFill>
              <a:effectLst/>
              <a:uLnTx/>
              <a:uFillTx/>
              <a:latin typeface="Segoe UI"/>
              <a:ea typeface="+mn-ea"/>
              <a:cs typeface="Segoe UI"/>
            </a:endParaRPr>
          </a:p>
        </p:txBody>
      </p:sp>
      <p:pic>
        <p:nvPicPr>
          <p:cNvPr id="8" name="Picture 7">
            <a:extLst>
              <a:ext uri="{FF2B5EF4-FFF2-40B4-BE49-F238E27FC236}">
                <a16:creationId xmlns:a16="http://schemas.microsoft.com/office/drawing/2014/main" id="{06F70744-1E7C-C2CC-878B-7185C5617E9B}"/>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4961635" y="2248134"/>
            <a:ext cx="3127180" cy="1170632"/>
          </a:xfrm>
          <a:prstGeom prst="rect">
            <a:avLst/>
          </a:prstGeom>
        </p:spPr>
      </p:pic>
      <p:pic>
        <p:nvPicPr>
          <p:cNvPr id="9" name="Picture 8">
            <a:extLst>
              <a:ext uri="{FF2B5EF4-FFF2-40B4-BE49-F238E27FC236}">
                <a16:creationId xmlns:a16="http://schemas.microsoft.com/office/drawing/2014/main" id="{F417A511-1CA8-1AB2-5048-C5F5BAAA2711}"/>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8406966" y="2248134"/>
            <a:ext cx="2928894" cy="1170633"/>
          </a:xfrm>
          <a:prstGeom prst="rect">
            <a:avLst/>
          </a:prstGeom>
        </p:spPr>
      </p:pic>
      <p:pic>
        <p:nvPicPr>
          <p:cNvPr id="11" name="Picture 10">
            <a:extLst>
              <a:ext uri="{FF2B5EF4-FFF2-40B4-BE49-F238E27FC236}">
                <a16:creationId xmlns:a16="http://schemas.microsoft.com/office/drawing/2014/main" id="{46A3DB4B-41CF-6130-A761-EB640633030E}"/>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852825" y="2272395"/>
            <a:ext cx="3267585" cy="1146372"/>
          </a:xfrm>
          <a:prstGeom prst="rect">
            <a:avLst/>
          </a:prstGeom>
        </p:spPr>
      </p:pic>
    </p:spTree>
    <p:extLst>
      <p:ext uri="{BB962C8B-B14F-4D97-AF65-F5344CB8AC3E}">
        <p14:creationId xmlns:p14="http://schemas.microsoft.com/office/powerpoint/2010/main" val="1236228078"/>
      </p:ext>
    </p:extLst>
  </p:cSld>
  <p:clrMapOvr>
    <a:masterClrMapping/>
  </p:clrMapOvr>
  <p:transition>
    <p:fade/>
  </p:transition>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FFF8F3"/>
        </a:solidFill>
        <a:effectLst/>
      </p:bgPr>
    </p:bg>
    <p:spTree>
      <p:nvGrpSpPr>
        <p:cNvPr id="1" name=""/>
        <p:cNvGrpSpPr/>
        <p:nvPr/>
      </p:nvGrpSpPr>
      <p:grpSpPr>
        <a:xfrm>
          <a:off x="0" y="0"/>
          <a:ext cx="0" cy="0"/>
          <a:chOff x="0" y="0"/>
          <a:chExt cx="0" cy="0"/>
        </a:xfrm>
      </p:grpSpPr>
      <p:cxnSp>
        <p:nvCxnSpPr>
          <p:cNvPr id="67" name="Straight Connector 66">
            <a:extLst>
              <a:ext uri="{FF2B5EF4-FFF2-40B4-BE49-F238E27FC236}">
                <a16:creationId xmlns:a16="http://schemas.microsoft.com/office/drawing/2014/main" id="{74A25EDF-FE9B-04CB-E511-C7088F101DC7}"/>
              </a:ext>
            </a:extLst>
          </p:cNvPr>
          <p:cNvCxnSpPr>
            <a:cxnSpLocks/>
          </p:cNvCxnSpPr>
          <p:nvPr/>
        </p:nvCxnSpPr>
        <p:spPr>
          <a:xfrm flipH="1">
            <a:off x="5921275" y="3428999"/>
            <a:ext cx="1282593" cy="0"/>
          </a:xfrm>
          <a:prstGeom prst="line">
            <a:avLst/>
          </a:prstGeom>
          <a:ln w="50800">
            <a:solidFill>
              <a:srgbClr val="463668"/>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68" name="Round Same Side Corner Rectangle 67">
            <a:extLst>
              <a:ext uri="{FF2B5EF4-FFF2-40B4-BE49-F238E27FC236}">
                <a16:creationId xmlns:a16="http://schemas.microsoft.com/office/drawing/2014/main" id="{0832106A-C201-EEDA-C187-A9844F483E04}"/>
              </a:ext>
            </a:extLst>
          </p:cNvPr>
          <p:cNvSpPr/>
          <p:nvPr/>
        </p:nvSpPr>
        <p:spPr bwMode="auto">
          <a:xfrm rot="16200000">
            <a:off x="8264171" y="918491"/>
            <a:ext cx="1920240" cy="5021017"/>
          </a:xfrm>
          <a:prstGeom prst="round2SameRect">
            <a:avLst>
              <a:gd name="adj1" fmla="val 50000"/>
              <a:gd name="adj2" fmla="val 0"/>
            </a:avLst>
          </a:prstGeom>
          <a:solidFill>
            <a:schemeClr val="bg1"/>
          </a:solidFill>
          <a:ln>
            <a:noFill/>
            <a:headEnd type="none" w="med" len="med"/>
            <a:tailEnd type="none" w="med" len="med"/>
          </a:ln>
          <a:effectLst>
            <a:outerShdw blurRad="286259" dist="92806" dir="3180000" algn="r" rotWithShape="0">
              <a:prstClr val="black">
                <a:alpha val="16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highlight>
                <a:srgbClr val="FFFF00"/>
              </a:highlight>
              <a:uLnTx/>
              <a:uFillTx/>
              <a:latin typeface="Segoe UI"/>
              <a:ea typeface="Segoe UI" pitchFamily="34" charset="0"/>
              <a:cs typeface="Segoe UI" pitchFamily="34" charset="0"/>
            </a:endParaRPr>
          </a:p>
        </p:txBody>
      </p:sp>
      <p:cxnSp>
        <p:nvCxnSpPr>
          <p:cNvPr id="69" name="Straight Connector 68">
            <a:extLst>
              <a:ext uri="{FF2B5EF4-FFF2-40B4-BE49-F238E27FC236}">
                <a16:creationId xmlns:a16="http://schemas.microsoft.com/office/drawing/2014/main" id="{8405F72A-3F3E-4AA3-6EDA-402748FFACA5}"/>
              </a:ext>
            </a:extLst>
          </p:cNvPr>
          <p:cNvCxnSpPr>
            <a:cxnSpLocks/>
          </p:cNvCxnSpPr>
          <p:nvPr/>
        </p:nvCxnSpPr>
        <p:spPr>
          <a:xfrm flipH="1">
            <a:off x="5045029" y="5593960"/>
            <a:ext cx="1779218" cy="0"/>
          </a:xfrm>
          <a:prstGeom prst="line">
            <a:avLst/>
          </a:prstGeom>
          <a:ln w="50800">
            <a:solidFill>
              <a:srgbClr val="463668"/>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70" name="Round Same Side Corner Rectangle 69">
            <a:extLst>
              <a:ext uri="{FF2B5EF4-FFF2-40B4-BE49-F238E27FC236}">
                <a16:creationId xmlns:a16="http://schemas.microsoft.com/office/drawing/2014/main" id="{9E281295-BC78-B4FF-0966-03B999B6B4AB}"/>
              </a:ext>
            </a:extLst>
          </p:cNvPr>
          <p:cNvSpPr/>
          <p:nvPr/>
        </p:nvSpPr>
        <p:spPr bwMode="auto">
          <a:xfrm rot="16200000">
            <a:off x="8485615" y="3026257"/>
            <a:ext cx="1371600" cy="5126777"/>
          </a:xfrm>
          <a:prstGeom prst="round2SameRect">
            <a:avLst>
              <a:gd name="adj1" fmla="val 50000"/>
              <a:gd name="adj2" fmla="val 0"/>
            </a:avLst>
          </a:prstGeom>
          <a:solidFill>
            <a:schemeClr val="bg1"/>
          </a:solidFill>
          <a:ln>
            <a:noFill/>
            <a:headEnd type="none" w="med" len="med"/>
            <a:tailEnd type="none" w="med" len="med"/>
          </a:ln>
          <a:effectLst>
            <a:outerShdw blurRad="286259" dist="92806" dir="3180000" algn="r" rotWithShape="0">
              <a:prstClr val="black">
                <a:alpha val="16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cxnSp>
        <p:nvCxnSpPr>
          <p:cNvPr id="54" name="Straight Connector 53">
            <a:extLst>
              <a:ext uri="{FF2B5EF4-FFF2-40B4-BE49-F238E27FC236}">
                <a16:creationId xmlns:a16="http://schemas.microsoft.com/office/drawing/2014/main" id="{E6124968-2FC6-81D6-BF0A-EF59F784BA03}"/>
              </a:ext>
            </a:extLst>
          </p:cNvPr>
          <p:cNvCxnSpPr>
            <a:cxnSpLocks/>
          </p:cNvCxnSpPr>
          <p:nvPr/>
        </p:nvCxnSpPr>
        <p:spPr>
          <a:xfrm flipH="1">
            <a:off x="5075851" y="1261628"/>
            <a:ext cx="1748396" cy="0"/>
          </a:xfrm>
          <a:prstGeom prst="line">
            <a:avLst/>
          </a:prstGeom>
          <a:ln w="50800">
            <a:solidFill>
              <a:srgbClr val="463668"/>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66" name="Round Same Side Corner Rectangle 65">
            <a:extLst>
              <a:ext uri="{FF2B5EF4-FFF2-40B4-BE49-F238E27FC236}">
                <a16:creationId xmlns:a16="http://schemas.microsoft.com/office/drawing/2014/main" id="{B9BC6067-1252-D671-C9D0-033E775E263B}"/>
              </a:ext>
            </a:extLst>
          </p:cNvPr>
          <p:cNvSpPr/>
          <p:nvPr/>
        </p:nvSpPr>
        <p:spPr bwMode="auto">
          <a:xfrm rot="16200000">
            <a:off x="8487113" y="-1303264"/>
            <a:ext cx="1371600" cy="5129784"/>
          </a:xfrm>
          <a:prstGeom prst="round2SameRect">
            <a:avLst>
              <a:gd name="adj1" fmla="val 50000"/>
              <a:gd name="adj2" fmla="val 0"/>
            </a:avLst>
          </a:prstGeom>
          <a:solidFill>
            <a:schemeClr val="bg1"/>
          </a:solidFill>
          <a:ln>
            <a:noFill/>
            <a:headEnd type="none" w="med" len="med"/>
            <a:tailEnd type="none" w="med" len="med"/>
          </a:ln>
          <a:effectLst>
            <a:outerShdw blurRad="286259" dist="92806" dir="3180000" algn="r" rotWithShape="0">
              <a:prstClr val="black">
                <a:alpha val="16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sp>
        <p:nvSpPr>
          <p:cNvPr id="8" name="Oval 7">
            <a:extLst>
              <a:ext uri="{FF2B5EF4-FFF2-40B4-BE49-F238E27FC236}">
                <a16:creationId xmlns:a16="http://schemas.microsoft.com/office/drawing/2014/main" id="{0BCAAEB4-5B7C-80DD-60E2-4FC27DA77139}"/>
              </a:ext>
            </a:extLst>
          </p:cNvPr>
          <p:cNvSpPr/>
          <p:nvPr/>
        </p:nvSpPr>
        <p:spPr bwMode="auto">
          <a:xfrm>
            <a:off x="-273792" y="331466"/>
            <a:ext cx="6195067" cy="6195067"/>
          </a:xfrm>
          <a:prstGeom prst="ellipse">
            <a:avLst/>
          </a:prstGeom>
          <a:noFill/>
          <a:ln w="50800">
            <a:solidFill>
              <a:srgbClr val="463668"/>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dirty="0">
              <a:ln>
                <a:noFill/>
              </a:ln>
              <a:solidFill>
                <a:srgbClr val="FFFFFF"/>
              </a:solidFill>
              <a:effectLst/>
              <a:uLnTx/>
              <a:uFillTx/>
              <a:latin typeface="Segoe UI"/>
              <a:ea typeface="Segoe UI" pitchFamily="34" charset="0"/>
              <a:cs typeface="Segoe UI" pitchFamily="34" charset="0"/>
            </a:endParaRPr>
          </a:p>
        </p:txBody>
      </p:sp>
      <p:sp>
        <p:nvSpPr>
          <p:cNvPr id="7" name="Rectangle 6">
            <a:extLst>
              <a:ext uri="{FF2B5EF4-FFF2-40B4-BE49-F238E27FC236}">
                <a16:creationId xmlns:a16="http://schemas.microsoft.com/office/drawing/2014/main" id="{4BBEB0FE-2388-B4C0-AA08-EE7052C7F80C}"/>
              </a:ext>
            </a:extLst>
          </p:cNvPr>
          <p:cNvSpPr/>
          <p:nvPr/>
        </p:nvSpPr>
        <p:spPr bwMode="auto">
          <a:xfrm>
            <a:off x="0" y="0"/>
            <a:ext cx="4356100" cy="6858000"/>
          </a:xfrm>
          <a:prstGeom prst="rect">
            <a:avLst/>
          </a:prstGeom>
          <a:solidFill>
            <a:srgbClr val="C5B3E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sp>
        <p:nvSpPr>
          <p:cNvPr id="16" name="TextBox 15">
            <a:extLst>
              <a:ext uri="{FF2B5EF4-FFF2-40B4-BE49-F238E27FC236}">
                <a16:creationId xmlns:a16="http://schemas.microsoft.com/office/drawing/2014/main" id="{8E3473DA-40EB-3BEC-9C63-522C470211CC}"/>
              </a:ext>
            </a:extLst>
          </p:cNvPr>
          <p:cNvSpPr txBox="1"/>
          <p:nvPr/>
        </p:nvSpPr>
        <p:spPr>
          <a:xfrm>
            <a:off x="7286243" y="5366508"/>
            <a:ext cx="3723378" cy="446276"/>
          </a:xfrm>
          <a:prstGeom prst="rect">
            <a:avLst/>
          </a:prstGeom>
          <a:noFill/>
        </p:spPr>
        <p:txBody>
          <a:bodyPr wrap="square" lIns="0" tIns="0" rIns="0" bIns="0" anchor="ctr" anchorCtr="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100" b="1" i="0" u="none" strike="noStrike" kern="1200" cap="none" spc="0" normalizeH="0" baseline="0" noProof="0" dirty="0">
                <a:ln>
                  <a:noFill/>
                </a:ln>
                <a:solidFill>
                  <a:srgbClr val="000000"/>
                </a:solidFill>
                <a:effectLst/>
                <a:uLnTx/>
                <a:uFillTx/>
                <a:ea typeface="Times New Roman" panose="02020603050405020304" pitchFamily="18" charset="0"/>
                <a:cs typeface="Arial" panose="020B0604020202020204" pitchFamily="34" charset="0"/>
              </a:rPr>
              <a:t>Protect your data with secure, comprehensive AI</a:t>
            </a:r>
          </a:p>
          <a:p>
            <a:pPr marL="137160" marR="0" lvl="0" indent="-13716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900" b="0" i="0" u="none" strike="noStrike" kern="1200" cap="none" spc="0" normalizeH="0" baseline="0" noProof="0" dirty="0">
                <a:ln>
                  <a:noFill/>
                </a:ln>
                <a:solidFill>
                  <a:srgbClr val="000000"/>
                </a:solidFill>
                <a:effectLst/>
                <a:uLnTx/>
                <a:uFillTx/>
                <a:ea typeface="Calibri" panose="020F0502020204030204" pitchFamily="34" charset="0"/>
                <a:cs typeface="Calibri" panose="020F0502020204030204" pitchFamily="34" charset="0"/>
              </a:rPr>
              <a:t>Copilot is built on Microsoft’s existing commitments to data security and privacy, enabling you to always be in control.</a:t>
            </a:r>
          </a:p>
        </p:txBody>
      </p:sp>
      <p:sp>
        <p:nvSpPr>
          <p:cNvPr id="2" name="Title 1">
            <a:extLst>
              <a:ext uri="{FF2B5EF4-FFF2-40B4-BE49-F238E27FC236}">
                <a16:creationId xmlns:a16="http://schemas.microsoft.com/office/drawing/2014/main" id="{C6E1ADE5-4D59-6193-87C4-F806AA3A12A8}"/>
              </a:ext>
            </a:extLst>
          </p:cNvPr>
          <p:cNvSpPr>
            <a:spLocks noGrp="1"/>
          </p:cNvSpPr>
          <p:nvPr>
            <p:ph type="title"/>
          </p:nvPr>
        </p:nvSpPr>
        <p:spPr/>
        <p:txBody>
          <a:bodyPr/>
          <a:lstStyle/>
          <a:p>
            <a:r>
              <a:rPr lang="en-US" sz="3200" dirty="0">
                <a:solidFill>
                  <a:schemeClr val="tx1"/>
                </a:solidFill>
              </a:rPr>
              <a:t>Messaging framework</a:t>
            </a:r>
          </a:p>
        </p:txBody>
      </p:sp>
      <p:sp>
        <p:nvSpPr>
          <p:cNvPr id="3" name="Text Placeholder 2">
            <a:extLst>
              <a:ext uri="{FF2B5EF4-FFF2-40B4-BE49-F238E27FC236}">
                <a16:creationId xmlns:a16="http://schemas.microsoft.com/office/drawing/2014/main" id="{B5E7AB02-6ECD-DD8C-21EF-7ACE30D3EE61}"/>
              </a:ext>
            </a:extLst>
          </p:cNvPr>
          <p:cNvSpPr>
            <a:spLocks noGrp="1"/>
          </p:cNvSpPr>
          <p:nvPr>
            <p:ph type="body" sz="quarter" idx="11"/>
          </p:nvPr>
        </p:nvSpPr>
        <p:spPr>
          <a:xfrm>
            <a:off x="584199" y="1639860"/>
            <a:ext cx="3491318" cy="1282622"/>
          </a:xfrm>
        </p:spPr>
        <p:txBody>
          <a:bodyPr/>
          <a:lstStyle/>
          <a:p>
            <a:r>
              <a:rPr lang="en-US" dirty="0">
                <a:solidFill>
                  <a:schemeClr val="tx1"/>
                </a:solidFill>
                <a:cs typeface="Segoe UI"/>
              </a:rPr>
              <a:t>Microsoft 365 Copilot SMB</a:t>
            </a:r>
            <a:endParaRPr lang="en-US" dirty="0">
              <a:solidFill>
                <a:schemeClr val="tx1"/>
              </a:solidFill>
            </a:endParaRPr>
          </a:p>
        </p:txBody>
      </p:sp>
      <p:sp>
        <p:nvSpPr>
          <p:cNvPr id="15" name="TextBox 14">
            <a:extLst>
              <a:ext uri="{FF2B5EF4-FFF2-40B4-BE49-F238E27FC236}">
                <a16:creationId xmlns:a16="http://schemas.microsoft.com/office/drawing/2014/main" id="{9FC5466C-0AAB-800C-D929-9D3FD940657F}"/>
              </a:ext>
            </a:extLst>
          </p:cNvPr>
          <p:cNvSpPr txBox="1"/>
          <p:nvPr/>
        </p:nvSpPr>
        <p:spPr>
          <a:xfrm>
            <a:off x="7286243" y="2790364"/>
            <a:ext cx="4124005" cy="1277273"/>
          </a:xfrm>
          <a:prstGeom prst="rect">
            <a:avLst/>
          </a:prstGeom>
          <a:noFill/>
        </p:spPr>
        <p:txBody>
          <a:bodyPr wrap="square" lIns="0" tIns="0" rIns="0" bIns="0" anchor="ctr" anchorCtr="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100" b="1" i="0" u="none" strike="noStrike" kern="1200" cap="none" spc="0" normalizeH="0" baseline="0" noProof="0" dirty="0">
                <a:ln>
                  <a:noFill/>
                </a:ln>
                <a:solidFill>
                  <a:srgbClr val="000000"/>
                </a:solidFill>
                <a:effectLst/>
                <a:uLnTx/>
                <a:uFillTx/>
                <a:ea typeface="Times New Roman" panose="02020603050405020304" pitchFamily="18" charset="0"/>
                <a:cs typeface="Arial" panose="020B0604020202020204" pitchFamily="34" charset="0"/>
              </a:rPr>
              <a:t>Automate processes to enhance business efficiency</a:t>
            </a:r>
          </a:p>
          <a:p>
            <a:pPr marL="137160" marR="0" lvl="0" indent="-13716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900" b="0" i="0" u="none" strike="noStrike" kern="1200" cap="none" spc="0" normalizeH="0" baseline="0" noProof="0" dirty="0">
                <a:ln>
                  <a:noFill/>
                </a:ln>
                <a:solidFill>
                  <a:srgbClr val="000000"/>
                </a:solidFill>
                <a:effectLst/>
                <a:uLnTx/>
                <a:uFillTx/>
                <a:ea typeface="+mn-ea"/>
                <a:cs typeface="Arial" panose="020B0604020202020204" pitchFamily="34" charset="0"/>
              </a:rPr>
              <a:t>Copilot integrates with the Microsoft apps you rely on every day, providing an easy-to-use solution that helps you maximize your value from Microsoft 365 as you further grow your brand and deliver exceptional customer service.</a:t>
            </a:r>
          </a:p>
          <a:p>
            <a:pPr marL="137160" marR="0" lvl="0" indent="-13716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900" b="0" i="0" u="none" strike="noStrike" kern="1200" cap="none" spc="0" normalizeH="0" baseline="0" noProof="0" dirty="0">
                <a:ln>
                  <a:noFill/>
                </a:ln>
                <a:solidFill>
                  <a:srgbClr val="000000"/>
                </a:solidFill>
                <a:effectLst/>
                <a:uLnTx/>
                <a:uFillTx/>
                <a:ea typeface="+mn-ea"/>
                <a:cs typeface="Arial" panose="020B0604020202020204" pitchFamily="34" charset="0"/>
              </a:rPr>
              <a:t>Tailor Copilot for the specific needs of your business using Microsoft Copilot Studio so you can customize and extend your business processes.</a:t>
            </a:r>
          </a:p>
          <a:p>
            <a:pPr marL="137160" marR="0" lvl="0" indent="-13716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900" b="0" i="0" u="none" strike="noStrike" kern="1200" cap="none" spc="0" normalizeH="0" baseline="0" noProof="0" dirty="0">
                <a:ln>
                  <a:noFill/>
                </a:ln>
                <a:solidFill>
                  <a:srgbClr val="000000"/>
                </a:solidFill>
                <a:effectLst/>
                <a:uLnTx/>
                <a:uFillTx/>
                <a:ea typeface="+mn-ea"/>
                <a:cs typeface="Arial" panose="020B0604020202020204" pitchFamily="34" charset="0"/>
              </a:rPr>
              <a:t>Copilot automates business processes across functions in your business, such as sales, service, and finance, enabling you to get more of your existing resources and increase revenue.</a:t>
            </a:r>
          </a:p>
        </p:txBody>
      </p:sp>
      <p:sp>
        <p:nvSpPr>
          <p:cNvPr id="71" name="Oval 70">
            <a:extLst>
              <a:ext uri="{FF2B5EF4-FFF2-40B4-BE49-F238E27FC236}">
                <a16:creationId xmlns:a16="http://schemas.microsoft.com/office/drawing/2014/main" id="{0224285E-A808-C326-1FCF-B96B26500B49}"/>
              </a:ext>
            </a:extLst>
          </p:cNvPr>
          <p:cNvSpPr/>
          <p:nvPr/>
        </p:nvSpPr>
        <p:spPr bwMode="auto">
          <a:xfrm>
            <a:off x="4635925" y="833781"/>
            <a:ext cx="855695" cy="855695"/>
          </a:xfrm>
          <a:prstGeom prst="ellipse">
            <a:avLst/>
          </a:prstGeom>
          <a:solidFill>
            <a:schemeClr val="bg1"/>
          </a:solidFill>
          <a:ln>
            <a:noFill/>
            <a:headEnd type="none" w="med" len="med"/>
            <a:tailEnd type="none" w="med" len="med"/>
          </a:ln>
          <a:effectLst>
            <a:outerShdw blurRad="63500" sx="102000" sy="102000" algn="ctr" rotWithShape="0">
              <a:prstClr val="black">
                <a:alpha val="4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sp>
        <p:nvSpPr>
          <p:cNvPr id="72" name="Oval 71">
            <a:extLst>
              <a:ext uri="{FF2B5EF4-FFF2-40B4-BE49-F238E27FC236}">
                <a16:creationId xmlns:a16="http://schemas.microsoft.com/office/drawing/2014/main" id="{7F3E7AA7-5579-8B69-FB38-BC797B79FAC5}"/>
              </a:ext>
            </a:extLst>
          </p:cNvPr>
          <p:cNvSpPr/>
          <p:nvPr/>
        </p:nvSpPr>
        <p:spPr bwMode="auto">
          <a:xfrm>
            <a:off x="5481027" y="3001152"/>
            <a:ext cx="855695" cy="855695"/>
          </a:xfrm>
          <a:prstGeom prst="ellipse">
            <a:avLst/>
          </a:prstGeom>
          <a:solidFill>
            <a:schemeClr val="bg1"/>
          </a:solidFill>
          <a:ln>
            <a:noFill/>
            <a:headEnd type="none" w="med" len="med"/>
            <a:tailEnd type="none" w="med" len="med"/>
          </a:ln>
          <a:effectLst>
            <a:outerShdw blurRad="63500" sx="102000" sy="102000" algn="ctr" rotWithShape="0">
              <a:prstClr val="black">
                <a:alpha val="4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sp>
        <p:nvSpPr>
          <p:cNvPr id="73" name="Oval 72">
            <a:extLst>
              <a:ext uri="{FF2B5EF4-FFF2-40B4-BE49-F238E27FC236}">
                <a16:creationId xmlns:a16="http://schemas.microsoft.com/office/drawing/2014/main" id="{D6A0FB75-9E39-563E-5FDA-4158FC93B27C}"/>
              </a:ext>
            </a:extLst>
          </p:cNvPr>
          <p:cNvSpPr/>
          <p:nvPr/>
        </p:nvSpPr>
        <p:spPr bwMode="auto">
          <a:xfrm>
            <a:off x="4641331" y="5164288"/>
            <a:ext cx="855695" cy="855695"/>
          </a:xfrm>
          <a:prstGeom prst="ellipse">
            <a:avLst/>
          </a:prstGeom>
          <a:solidFill>
            <a:schemeClr val="bg1"/>
          </a:solidFill>
          <a:ln>
            <a:noFill/>
            <a:headEnd type="none" w="med" len="med"/>
            <a:tailEnd type="none" w="med" len="med"/>
          </a:ln>
          <a:effectLst>
            <a:outerShdw blurRad="63500" sx="102000" sy="102000" algn="ctr" rotWithShape="0">
              <a:prstClr val="black">
                <a:alpha val="4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sp>
        <p:nvSpPr>
          <p:cNvPr id="10" name="TextBox 9">
            <a:extLst>
              <a:ext uri="{FF2B5EF4-FFF2-40B4-BE49-F238E27FC236}">
                <a16:creationId xmlns:a16="http://schemas.microsoft.com/office/drawing/2014/main" id="{E7D87ED4-93E4-6B17-8701-462D873D32F6}"/>
              </a:ext>
            </a:extLst>
          </p:cNvPr>
          <p:cNvSpPr txBox="1"/>
          <p:nvPr/>
        </p:nvSpPr>
        <p:spPr>
          <a:xfrm>
            <a:off x="609798" y="3565163"/>
            <a:ext cx="3403158" cy="2585323"/>
          </a:xfrm>
          <a:prstGeom prst="rect">
            <a:avLst/>
          </a:prstGeom>
          <a:noFill/>
        </p:spPr>
        <p:txBody>
          <a:bodyPr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effectLst/>
                <a:uLnTx/>
                <a:uFillTx/>
                <a:latin typeface="Segoe UI"/>
                <a:ea typeface="Calibri"/>
                <a:cs typeface="Segoe UI"/>
              </a:rPr>
              <a:t>Microsoft 365 Copilot is an AI assistant for work that combines the power of the most advanced LLM’s with your data in the Microsoft Graph and the productivity apps millions use every day – Word, Excel, PowerPoint, Outlook, and Teams – plus the web, to supercharge employee productivity and creativity, and transform business processes. Copilot also inherits your existing Microsoft 365 security, privacy, identity, and compliance policies—so you know it’s enterprise-grade. </a:t>
            </a:r>
            <a:endParaRPr kumimoji="0" lang="en-US" sz="1400" b="1" i="0" u="none" strike="noStrike" kern="1200" cap="none" spc="0" normalizeH="0" baseline="0" noProof="0" dirty="0">
              <a:ln>
                <a:noFill/>
              </a:ln>
              <a:effectLst/>
              <a:uLnTx/>
              <a:uFillTx/>
              <a:latin typeface="Calibri"/>
              <a:ea typeface="Calibri" panose="020F0502020204030204" pitchFamily="34" charset="0"/>
              <a:cs typeface="Calibri"/>
            </a:endParaRPr>
          </a:p>
        </p:txBody>
      </p:sp>
      <p:sp>
        <p:nvSpPr>
          <p:cNvPr id="9" name="TextBox 8">
            <a:extLst>
              <a:ext uri="{FF2B5EF4-FFF2-40B4-BE49-F238E27FC236}">
                <a16:creationId xmlns:a16="http://schemas.microsoft.com/office/drawing/2014/main" id="{46DA4DBE-EF99-A1B5-9DAA-8DE946570ACB}"/>
              </a:ext>
            </a:extLst>
          </p:cNvPr>
          <p:cNvSpPr txBox="1"/>
          <p:nvPr/>
        </p:nvSpPr>
        <p:spPr>
          <a:xfrm>
            <a:off x="7286243" y="830741"/>
            <a:ext cx="3903944" cy="861774"/>
          </a:xfrm>
          <a:prstGeom prst="rect">
            <a:avLst/>
          </a:prstGeom>
          <a:noFill/>
        </p:spPr>
        <p:txBody>
          <a:bodyPr wrap="square" lIns="0" tIns="0" rIns="0" bIns="0" rtlCol="0" anchor="ct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100" b="1" i="0" u="none" strike="noStrike" kern="1200" cap="none" spc="0" normalizeH="0" baseline="0" noProof="0" dirty="0">
                <a:ln>
                  <a:noFill/>
                </a:ln>
                <a:solidFill>
                  <a:srgbClr val="000000"/>
                </a:solidFill>
                <a:effectLst/>
                <a:uLnTx/>
                <a:uFillTx/>
                <a:ea typeface="Calibri"/>
                <a:cs typeface="Arial"/>
              </a:rPr>
              <a:t>Boost productivity and creativity with a personal assistant</a:t>
            </a:r>
          </a:p>
          <a:p>
            <a:pPr marL="137160" marR="0" lvl="0" indent="-13716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900" b="0" i="0" u="none" strike="noStrike" kern="1200" cap="none" spc="0" normalizeH="0" baseline="0" noProof="0" dirty="0">
                <a:ln>
                  <a:noFill/>
                </a:ln>
                <a:solidFill>
                  <a:srgbClr val="000000"/>
                </a:solidFill>
                <a:effectLst/>
                <a:uLnTx/>
                <a:uFillTx/>
                <a:ea typeface="Calibri"/>
                <a:cs typeface="Arial"/>
              </a:rPr>
              <a:t>Copilot takes productivity to the next level with AI-powered experiences for your business.</a:t>
            </a:r>
          </a:p>
          <a:p>
            <a:pPr marL="137160" marR="0" lvl="0" indent="-13716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900" b="0" i="0" u="none" strike="noStrike" kern="1200" cap="none" spc="0" normalizeH="0" baseline="0" noProof="0" dirty="0">
                <a:ln>
                  <a:noFill/>
                </a:ln>
                <a:solidFill>
                  <a:srgbClr val="000000"/>
                </a:solidFill>
                <a:effectLst/>
                <a:uLnTx/>
                <a:uFillTx/>
                <a:ea typeface="Calibri"/>
                <a:cs typeface="Arial"/>
              </a:rPr>
              <a:t>Copilot helps employees save time with their daily tasks and fosters seamless collaboration by unlocking insights from your data and knowledge across your business.</a:t>
            </a:r>
          </a:p>
        </p:txBody>
      </p:sp>
      <p:pic>
        <p:nvPicPr>
          <p:cNvPr id="18" name="Graphic 17">
            <a:extLst>
              <a:ext uri="{FF2B5EF4-FFF2-40B4-BE49-F238E27FC236}">
                <a16:creationId xmlns:a16="http://schemas.microsoft.com/office/drawing/2014/main" id="{47E73347-4D9D-E1A5-92F3-53FE11CC1760}"/>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680274" y="3197989"/>
            <a:ext cx="457200" cy="457200"/>
          </a:xfrm>
          <a:prstGeom prst="rect">
            <a:avLst/>
          </a:prstGeom>
        </p:spPr>
      </p:pic>
      <p:pic>
        <p:nvPicPr>
          <p:cNvPr id="19" name="Graphic 18">
            <a:extLst>
              <a:ext uri="{FF2B5EF4-FFF2-40B4-BE49-F238E27FC236}">
                <a16:creationId xmlns:a16="http://schemas.microsoft.com/office/drawing/2014/main" id="{936FA377-7847-E24C-1A2E-ACD42AE28104}"/>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4835172" y="1033028"/>
            <a:ext cx="457200" cy="457200"/>
          </a:xfrm>
          <a:prstGeom prst="rect">
            <a:avLst/>
          </a:prstGeom>
        </p:spPr>
      </p:pic>
      <p:pic>
        <p:nvPicPr>
          <p:cNvPr id="20" name="Graphic 19">
            <a:extLst>
              <a:ext uri="{FF2B5EF4-FFF2-40B4-BE49-F238E27FC236}">
                <a16:creationId xmlns:a16="http://schemas.microsoft.com/office/drawing/2014/main" id="{EC232E35-6A75-D40E-0495-EF02D08E8472}"/>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4840578" y="5363535"/>
            <a:ext cx="457200" cy="457200"/>
          </a:xfrm>
          <a:prstGeom prst="rect">
            <a:avLst/>
          </a:prstGeom>
        </p:spPr>
      </p:pic>
    </p:spTree>
    <p:extLst>
      <p:ext uri="{BB962C8B-B14F-4D97-AF65-F5344CB8AC3E}">
        <p14:creationId xmlns:p14="http://schemas.microsoft.com/office/powerpoint/2010/main" val="4257019672"/>
      </p:ext>
    </p:extLst>
  </p:cSld>
  <p:clrMapOvr>
    <a:masterClrMapping/>
  </p:clrMapOvr>
  <p:transition>
    <p:fade/>
  </p:transition>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FFF8F3"/>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EDDD72-0DC2-A742-884D-2D8B94FE6EBD}"/>
              </a:ext>
            </a:extLst>
          </p:cNvPr>
          <p:cNvSpPr>
            <a:spLocks noGrp="1"/>
          </p:cNvSpPr>
          <p:nvPr>
            <p:ph type="title"/>
          </p:nvPr>
        </p:nvSpPr>
        <p:spPr/>
        <p:txBody>
          <a:bodyPr/>
          <a:lstStyle/>
          <a:p>
            <a:r>
              <a:rPr lang="en-US"/>
              <a:t>Campaign copy blocks</a:t>
            </a:r>
          </a:p>
        </p:txBody>
      </p:sp>
      <p:sp>
        <p:nvSpPr>
          <p:cNvPr id="33" name="Text Placeholder 16">
            <a:extLst>
              <a:ext uri="{FF2B5EF4-FFF2-40B4-BE49-F238E27FC236}">
                <a16:creationId xmlns:a16="http://schemas.microsoft.com/office/drawing/2014/main" id="{65122A40-BA5D-9A81-00EB-31BA8E66C58C}"/>
              </a:ext>
            </a:extLst>
          </p:cNvPr>
          <p:cNvSpPr txBox="1">
            <a:spLocks/>
          </p:cNvSpPr>
          <p:nvPr/>
        </p:nvSpPr>
        <p:spPr>
          <a:xfrm>
            <a:off x="584199" y="2137143"/>
            <a:ext cx="3781067" cy="2279580"/>
          </a:xfrm>
          <a:prstGeom prst="rect">
            <a:avLst/>
          </a:prstGeom>
        </p:spPr>
        <p:txBody>
          <a:bodyPr lIns="90000" anchor="t"/>
          <a:lstStyle>
            <a:lvl1pPr marL="179388" marR="0" indent="-179388" algn="l" defTabSz="932742" rtl="0" eaLnBrk="1" fontAlgn="auto" latinLnBrk="0" hangingPunct="1">
              <a:lnSpc>
                <a:spcPct val="100000"/>
              </a:lnSpc>
              <a:spcBef>
                <a:spcPct val="20000"/>
              </a:spcBef>
              <a:spcAft>
                <a:spcPts val="0"/>
              </a:spcAft>
              <a:buClrTx/>
              <a:buSzPct val="90000"/>
              <a:buFont typeface="Wingdings" pitchFamily="2" charset="2"/>
              <a:buChar char=""/>
              <a:tabLst/>
              <a:defRPr sz="1400" kern="1200" spc="0" baseline="0">
                <a:solidFill>
                  <a:schemeClr val="tx1"/>
                </a:solidFill>
                <a:latin typeface="+mn-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800" kern="1200" spc="0" baseline="0">
                <a:solidFill>
                  <a:schemeClr val="bg1"/>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800" kern="1200" spc="0" baseline="0">
                <a:solidFill>
                  <a:schemeClr val="bg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800" kern="1200" spc="0" baseline="0">
                <a:solidFill>
                  <a:schemeClr val="bg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800" kern="1200" spc="0" baseline="0">
                <a:solidFill>
                  <a:schemeClr val="bg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932742" rtl="0" eaLnBrk="1" fontAlgn="base" latinLnBrk="0" hangingPunct="1">
              <a:lnSpc>
                <a:spcPct val="100000"/>
              </a:lnSpc>
              <a:spcBef>
                <a:spcPct val="20000"/>
              </a:spcBef>
              <a:spcAft>
                <a:spcPts val="0"/>
              </a:spcAft>
              <a:buClrTx/>
              <a:buSzPct val="90000"/>
              <a:buFont typeface="Wingdings" pitchFamily="2" charset="2"/>
              <a:buNone/>
              <a:tabLst/>
              <a:defRPr/>
            </a:pPr>
            <a:r>
              <a:rPr kumimoji="0" lang="en-US" sz="1400" b="0" i="0" u="none" strike="noStrike" kern="1200" cap="none" spc="0" normalizeH="0" baseline="0" noProof="0" dirty="0">
                <a:ln>
                  <a:noFill/>
                </a:ln>
                <a:solidFill>
                  <a:srgbClr val="000000"/>
                </a:solidFill>
                <a:effectLst/>
                <a:uLnTx/>
                <a:uFillTx/>
                <a:latin typeface="Segoe UI" panose="020B0502040204020203" pitchFamily="34" charset="0"/>
                <a:ea typeface="+mn-ea"/>
                <a:cs typeface="Segoe UI" panose="020B0502040204020203" pitchFamily="34" charset="0"/>
              </a:rPr>
              <a:t>Microsoft 365 Copilot is an AI assistant for work that boosts productivity and creativity, helping you unlock more value and opportunity for your business. Integrated into the apps millions use every day, </a:t>
            </a:r>
            <a:r>
              <a:rPr kumimoji="0" lang="en-US" sz="1400" b="0" i="0" u="none" strike="noStrike" kern="1200" cap="none" spc="0" normalizeH="0" baseline="0" noProof="0" dirty="0">
                <a:ln>
                  <a:noFill/>
                </a:ln>
                <a:solidFill>
                  <a:srgbClr val="000000"/>
                </a:solidFill>
                <a:effectLst/>
                <a:highlight>
                  <a:srgbClr val="FFFF00"/>
                </a:highlight>
                <a:uLnTx/>
                <a:uFillTx/>
                <a:latin typeface="Segoe UI" panose="020B0502040204020203" pitchFamily="34" charset="0"/>
                <a:ea typeface="+mn-ea"/>
                <a:cs typeface="Segoe UI" panose="020B0502040204020203" pitchFamily="34" charset="0"/>
              </a:rPr>
              <a:t>[Partner Name]</a:t>
            </a:r>
            <a:r>
              <a:rPr kumimoji="0" lang="en-US" sz="1400" b="0" i="0" u="none" strike="noStrike" kern="1200" cap="none" spc="0" normalizeH="0" baseline="0" noProof="0" dirty="0">
                <a:ln>
                  <a:noFill/>
                </a:ln>
                <a:solidFill>
                  <a:srgbClr val="000000"/>
                </a:solidFill>
                <a:effectLst/>
                <a:uLnTx/>
                <a:uFillTx/>
                <a:latin typeface="Segoe UI" panose="020B0502040204020203" pitchFamily="34" charset="0"/>
                <a:ea typeface="+mn-ea"/>
                <a:cs typeface="Segoe UI" panose="020B0502040204020203" pitchFamily="34" charset="0"/>
              </a:rPr>
              <a:t> can help you take advantage of Copilot, which combines the most advanced AI models and your business data to provide intelligent, real-time support. It automates business processes, allowing you and your team to focus on customer acquisition and scaling securely while staying in control of your business data. Copilot inherits your existing Microsoft 365 security, privacy, identity, and compliance settings—providing you with the most comprehensive protection and peace of mind. </a:t>
            </a:r>
            <a:endParaRPr kumimoji="0" lang="en-US" sz="1400" b="0" i="0" u="none" strike="noStrike" kern="1200" cap="none" spc="0" normalizeH="0" baseline="0" noProof="0" dirty="0">
              <a:ln>
                <a:noFill/>
              </a:ln>
              <a:solidFill>
                <a:srgbClr val="000000"/>
              </a:solidFill>
              <a:effectLst/>
              <a:uLnTx/>
              <a:uFillTx/>
              <a:latin typeface="Segoe UI"/>
              <a:ea typeface="+mn-ea"/>
              <a:cs typeface="Segoe UI" panose="020B0502040204020203" pitchFamily="34" charset="0"/>
            </a:endParaRPr>
          </a:p>
        </p:txBody>
      </p:sp>
      <p:sp>
        <p:nvSpPr>
          <p:cNvPr id="35" name="Text Placeholder 16">
            <a:extLst>
              <a:ext uri="{FF2B5EF4-FFF2-40B4-BE49-F238E27FC236}">
                <a16:creationId xmlns:a16="http://schemas.microsoft.com/office/drawing/2014/main" id="{5723E295-267A-50B1-14E9-7338D81D6FD6}"/>
              </a:ext>
            </a:extLst>
          </p:cNvPr>
          <p:cNvSpPr txBox="1">
            <a:spLocks/>
          </p:cNvSpPr>
          <p:nvPr/>
        </p:nvSpPr>
        <p:spPr>
          <a:xfrm>
            <a:off x="4817273" y="2137143"/>
            <a:ext cx="3471417" cy="3176728"/>
          </a:xfrm>
          <a:prstGeom prst="rect">
            <a:avLst/>
          </a:prstGeom>
        </p:spPr>
        <p:txBody>
          <a:bodyPr lIns="90000" tIns="45720" rIns="91440" bIns="45720" anchor="t"/>
          <a:lstStyle>
            <a:lvl1pPr marL="179388" marR="0" indent="-179388" algn="l" defTabSz="932742" rtl="0" eaLnBrk="1" fontAlgn="auto" latinLnBrk="0" hangingPunct="1">
              <a:lnSpc>
                <a:spcPct val="100000"/>
              </a:lnSpc>
              <a:spcBef>
                <a:spcPct val="20000"/>
              </a:spcBef>
              <a:spcAft>
                <a:spcPts val="0"/>
              </a:spcAft>
              <a:buClrTx/>
              <a:buSzPct val="90000"/>
              <a:buFont typeface="Wingdings" pitchFamily="2" charset="2"/>
              <a:buChar char=""/>
              <a:tabLst/>
              <a:defRPr sz="1400" kern="1200" spc="0" baseline="0">
                <a:solidFill>
                  <a:schemeClr val="tx1"/>
                </a:solidFill>
                <a:latin typeface="+mn-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800" kern="1200" spc="0" baseline="0">
                <a:solidFill>
                  <a:schemeClr val="bg1"/>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800" kern="1200" spc="0" baseline="0">
                <a:solidFill>
                  <a:schemeClr val="bg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800" kern="1200" spc="0" baseline="0">
                <a:solidFill>
                  <a:schemeClr val="bg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800" kern="1200" spc="0" baseline="0">
                <a:solidFill>
                  <a:schemeClr val="bg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932742" rtl="0" eaLnBrk="1" fontAlgn="auto" latinLnBrk="0" hangingPunct="1">
              <a:lnSpc>
                <a:spcPct val="100000"/>
              </a:lnSpc>
              <a:spcBef>
                <a:spcPts val="0"/>
              </a:spcBef>
              <a:spcAft>
                <a:spcPts val="0"/>
              </a:spcAft>
              <a:buClrTx/>
              <a:buSzPct val="90000"/>
              <a:buFont typeface="Wingdings" pitchFamily="2" charset="2"/>
              <a:buNone/>
              <a:tabLst/>
              <a:defRPr/>
            </a:pPr>
            <a:r>
              <a:rPr kumimoji="0" lang="en-US" sz="1400" b="0" i="0" u="none" strike="noStrike" kern="1200" cap="none" spc="0" normalizeH="0" baseline="0" noProof="0" dirty="0">
                <a:ln>
                  <a:noFill/>
                </a:ln>
                <a:solidFill>
                  <a:srgbClr val="000000"/>
                </a:solidFill>
                <a:effectLst/>
                <a:highlight>
                  <a:srgbClr val="FFFF00"/>
                </a:highlight>
                <a:uLnTx/>
                <a:uFillTx/>
                <a:latin typeface="Segoe UI"/>
                <a:ea typeface="+mn-ea"/>
                <a:cs typeface="Segoe UI"/>
              </a:rPr>
              <a:t>[Partner Name]</a:t>
            </a:r>
            <a:r>
              <a:rPr kumimoji="0" lang="en-US" sz="1400" b="0" i="0" u="none" strike="noStrike" kern="1200" cap="none" spc="0" normalizeH="0" baseline="0" noProof="0" dirty="0">
                <a:ln>
                  <a:noFill/>
                </a:ln>
                <a:solidFill>
                  <a:srgbClr val="000000"/>
                </a:solidFill>
                <a:effectLst/>
                <a:uLnTx/>
                <a:uFillTx/>
                <a:latin typeface="Segoe UI"/>
                <a:ea typeface="+mn-ea"/>
                <a:cs typeface="Segoe UI"/>
              </a:rPr>
              <a:t> can support you in implementing Microsoft 365 Copilot, an AI assistant for work that boosts productivity and creativity, helping you unlock more value and opportunity with your business. Integrated into the apps millions use every day, Copilot combines the most advanced AI models and your business data to provide intelligent, real-time support. It automates business processes, allowing you and your team to focus on custom acquisition and scaling securely while staying in control of your business.</a:t>
            </a:r>
          </a:p>
        </p:txBody>
      </p:sp>
      <p:sp>
        <p:nvSpPr>
          <p:cNvPr id="37" name="Text Placeholder 16">
            <a:extLst>
              <a:ext uri="{FF2B5EF4-FFF2-40B4-BE49-F238E27FC236}">
                <a16:creationId xmlns:a16="http://schemas.microsoft.com/office/drawing/2014/main" id="{1EDB1C03-DBA2-9C11-0245-1C1E109D4827}"/>
              </a:ext>
            </a:extLst>
          </p:cNvPr>
          <p:cNvSpPr txBox="1">
            <a:spLocks/>
          </p:cNvSpPr>
          <p:nvPr/>
        </p:nvSpPr>
        <p:spPr>
          <a:xfrm>
            <a:off x="8589173" y="2137143"/>
            <a:ext cx="2892508" cy="3401012"/>
          </a:xfrm>
          <a:prstGeom prst="rect">
            <a:avLst/>
          </a:prstGeom>
        </p:spPr>
        <p:txBody>
          <a:bodyPr lIns="90000" tIns="45720" rIns="91440" bIns="45720" anchor="t"/>
          <a:lstStyle>
            <a:lvl1pPr marL="179388" marR="0" indent="-179388" algn="l" defTabSz="932742" rtl="0" eaLnBrk="1" fontAlgn="auto" latinLnBrk="0" hangingPunct="1">
              <a:lnSpc>
                <a:spcPct val="100000"/>
              </a:lnSpc>
              <a:spcBef>
                <a:spcPct val="20000"/>
              </a:spcBef>
              <a:spcAft>
                <a:spcPts val="0"/>
              </a:spcAft>
              <a:buClrTx/>
              <a:buSzPct val="90000"/>
              <a:buFont typeface="Wingdings" pitchFamily="2" charset="2"/>
              <a:buChar char=""/>
              <a:tabLst/>
              <a:defRPr sz="1400" kern="1200" spc="0" baseline="0">
                <a:solidFill>
                  <a:schemeClr val="tx1"/>
                </a:solidFill>
                <a:latin typeface="+mn-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800" kern="1200" spc="0" baseline="0">
                <a:solidFill>
                  <a:schemeClr val="bg1"/>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800" kern="1200" spc="0" baseline="0">
                <a:solidFill>
                  <a:schemeClr val="bg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800" kern="1200" spc="0" baseline="0">
                <a:solidFill>
                  <a:schemeClr val="bg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800" kern="1200" spc="0" baseline="0">
                <a:solidFill>
                  <a:schemeClr val="bg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932742" rtl="0" eaLnBrk="1" fontAlgn="auto" latinLnBrk="0" hangingPunct="1">
              <a:lnSpc>
                <a:spcPct val="100000"/>
              </a:lnSpc>
              <a:spcBef>
                <a:spcPts val="0"/>
              </a:spcBef>
              <a:spcAft>
                <a:spcPts val="0"/>
              </a:spcAft>
              <a:buClrTx/>
              <a:buSzPct val="90000"/>
              <a:buFont typeface="Wingdings" pitchFamily="2" charset="2"/>
              <a:buNone/>
              <a:tabLst/>
              <a:defRPr/>
            </a:pPr>
            <a:r>
              <a:rPr kumimoji="0" lang="en-US" sz="1400" b="0" i="0" u="none" strike="noStrike" kern="1200" cap="none" spc="0" normalizeH="0" baseline="0" noProof="0" dirty="0">
                <a:ln>
                  <a:noFill/>
                </a:ln>
                <a:solidFill>
                  <a:srgbClr val="000000"/>
                </a:solidFill>
                <a:effectLst/>
                <a:uLnTx/>
                <a:uFillTx/>
                <a:latin typeface="Segoe UI"/>
                <a:ea typeface="+mn-ea"/>
                <a:cs typeface="Segoe UI"/>
              </a:rPr>
              <a:t>Implement Microsoft 365 Copilot, an AI assistant for work, with </a:t>
            </a:r>
            <a:r>
              <a:rPr kumimoji="0" lang="en-US" sz="1400" b="0" i="0" u="none" strike="noStrike" kern="1200" cap="none" spc="0" normalizeH="0" baseline="0" noProof="0" dirty="0">
                <a:ln>
                  <a:noFill/>
                </a:ln>
                <a:solidFill>
                  <a:srgbClr val="000000"/>
                </a:solidFill>
                <a:effectLst/>
                <a:highlight>
                  <a:srgbClr val="FFFF00"/>
                </a:highlight>
                <a:uLnTx/>
                <a:uFillTx/>
                <a:latin typeface="Segoe UI"/>
                <a:ea typeface="+mn-ea"/>
                <a:cs typeface="Segoe UI"/>
              </a:rPr>
              <a:t>[Partner Name]</a:t>
            </a:r>
            <a:r>
              <a:rPr kumimoji="0" lang="en-US" sz="1400" b="0" i="0" u="none" strike="noStrike" kern="1200" cap="none" spc="0" normalizeH="0" baseline="0" noProof="0" dirty="0">
                <a:ln>
                  <a:noFill/>
                </a:ln>
                <a:solidFill>
                  <a:srgbClr val="000000"/>
                </a:solidFill>
                <a:effectLst/>
                <a:uLnTx/>
                <a:uFillTx/>
                <a:latin typeface="Segoe UI"/>
                <a:ea typeface="+mn-ea"/>
                <a:cs typeface="Segoe UI"/>
              </a:rPr>
              <a:t> that boosts productivity and creativity, helping you unlock more value and opportunity for your business.</a:t>
            </a:r>
          </a:p>
        </p:txBody>
      </p:sp>
      <p:cxnSp>
        <p:nvCxnSpPr>
          <p:cNvPr id="39" name="Straight Connector 38">
            <a:extLst>
              <a:ext uri="{FF2B5EF4-FFF2-40B4-BE49-F238E27FC236}">
                <a16:creationId xmlns:a16="http://schemas.microsoft.com/office/drawing/2014/main" id="{2051B23C-62A0-68E0-B64B-E881433EA387}"/>
              </a:ext>
            </a:extLst>
          </p:cNvPr>
          <p:cNvCxnSpPr>
            <a:cxnSpLocks/>
          </p:cNvCxnSpPr>
          <p:nvPr/>
        </p:nvCxnSpPr>
        <p:spPr>
          <a:xfrm>
            <a:off x="584200" y="2017713"/>
            <a:ext cx="3481388" cy="0"/>
          </a:xfrm>
          <a:prstGeom prst="line">
            <a:avLst/>
          </a:prstGeom>
          <a:ln w="25400">
            <a:solidFill>
              <a:srgbClr val="C5B3E3"/>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9C404F0E-DA88-A996-C8FE-1086210CD486}"/>
              </a:ext>
            </a:extLst>
          </p:cNvPr>
          <p:cNvCxnSpPr>
            <a:cxnSpLocks/>
          </p:cNvCxnSpPr>
          <p:nvPr/>
        </p:nvCxnSpPr>
        <p:spPr>
          <a:xfrm>
            <a:off x="4825210" y="2015240"/>
            <a:ext cx="3471417" cy="0"/>
          </a:xfrm>
          <a:prstGeom prst="line">
            <a:avLst/>
          </a:prstGeom>
          <a:ln w="25400">
            <a:solidFill>
              <a:srgbClr val="C5B3E3"/>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0D1A022A-2281-E99D-59A5-A7DA6B3A2BFE}"/>
              </a:ext>
            </a:extLst>
          </p:cNvPr>
          <p:cNvCxnSpPr>
            <a:cxnSpLocks/>
          </p:cNvCxnSpPr>
          <p:nvPr/>
        </p:nvCxnSpPr>
        <p:spPr>
          <a:xfrm>
            <a:off x="8585998" y="2017713"/>
            <a:ext cx="2537874" cy="0"/>
          </a:xfrm>
          <a:prstGeom prst="line">
            <a:avLst/>
          </a:prstGeom>
          <a:ln w="25400">
            <a:solidFill>
              <a:srgbClr val="C5B3E3"/>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45" name="Text Placeholder 28">
            <a:extLst>
              <a:ext uri="{FF2B5EF4-FFF2-40B4-BE49-F238E27FC236}">
                <a16:creationId xmlns:a16="http://schemas.microsoft.com/office/drawing/2014/main" id="{D8A510ED-16DF-4EFC-37C8-4A8DAE41D821}"/>
              </a:ext>
            </a:extLst>
          </p:cNvPr>
          <p:cNvSpPr txBox="1">
            <a:spLocks/>
          </p:cNvSpPr>
          <p:nvPr/>
        </p:nvSpPr>
        <p:spPr>
          <a:xfrm>
            <a:off x="584200" y="1436688"/>
            <a:ext cx="1595439" cy="581025"/>
          </a:xfrm>
          <a:prstGeom prst="rect">
            <a:avLst/>
          </a:prstGeom>
        </p:spPr>
        <p:txBody>
          <a:bodyPr lIns="90000" tIns="46800" rIns="90000" bIns="46800" anchor="ctr">
            <a:noAutofit/>
          </a:bodyPr>
          <a:lstStyle>
            <a:lvl1pPr marL="0" marR="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2000" kern="1200" spc="0" baseline="0">
                <a:solidFill>
                  <a:schemeClr val="tx2"/>
                </a:solidFill>
                <a:latin typeface="+mj-lt"/>
                <a:ea typeface="+mn-ea"/>
                <a:cs typeface="Segoe UI" panose="020B0502040204020203" pitchFamily="34" charset="0"/>
              </a:defRPr>
            </a:lvl1pPr>
            <a:lvl2pPr marL="228600" marR="0" indent="0" algn="ctr"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2000" kern="1200" spc="0" baseline="0">
                <a:solidFill>
                  <a:schemeClr val="bg1"/>
                </a:solidFill>
                <a:latin typeface="+mj-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a:pPr>
            <a:r>
              <a:rPr kumimoji="0" lang="en-US" sz="2000" b="0" i="0" u="none" strike="noStrike" kern="1200" cap="none" spc="0" normalizeH="0" baseline="0" noProof="0" dirty="0">
                <a:ln>
                  <a:noFill/>
                </a:ln>
                <a:solidFill>
                  <a:srgbClr val="463668"/>
                </a:solidFill>
                <a:effectLst/>
                <a:uLnTx/>
                <a:uFillTx/>
                <a:latin typeface="Segoe UI Semibold"/>
                <a:ea typeface="+mn-ea"/>
                <a:cs typeface="Segoe UI" panose="020B0502040204020203" pitchFamily="34" charset="0"/>
              </a:rPr>
              <a:t>100-word</a:t>
            </a:r>
          </a:p>
        </p:txBody>
      </p:sp>
      <p:sp>
        <p:nvSpPr>
          <p:cNvPr id="47" name="Text Placeholder 28">
            <a:extLst>
              <a:ext uri="{FF2B5EF4-FFF2-40B4-BE49-F238E27FC236}">
                <a16:creationId xmlns:a16="http://schemas.microsoft.com/office/drawing/2014/main" id="{89AC35AA-8F5C-C148-8ABB-9B74E22EF7BA}"/>
              </a:ext>
            </a:extLst>
          </p:cNvPr>
          <p:cNvSpPr txBox="1">
            <a:spLocks/>
          </p:cNvSpPr>
          <p:nvPr/>
        </p:nvSpPr>
        <p:spPr>
          <a:xfrm>
            <a:off x="4828981" y="1436688"/>
            <a:ext cx="1595438" cy="581025"/>
          </a:xfrm>
          <a:prstGeom prst="rect">
            <a:avLst/>
          </a:prstGeom>
        </p:spPr>
        <p:txBody>
          <a:bodyPr lIns="90000" tIns="46800" rIns="90000" bIns="46800" anchor="ctr">
            <a:noAutofit/>
          </a:bodyPr>
          <a:lstStyle>
            <a:lvl1pPr marL="0" marR="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2000" kern="1200" spc="0" baseline="0">
                <a:solidFill>
                  <a:schemeClr val="tx2"/>
                </a:solidFill>
                <a:latin typeface="+mj-lt"/>
                <a:ea typeface="+mn-ea"/>
                <a:cs typeface="Segoe UI" panose="020B0502040204020203" pitchFamily="34" charset="0"/>
              </a:defRPr>
            </a:lvl1pPr>
            <a:lvl2pPr marL="228600" marR="0" indent="0" algn="ctr"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2000" kern="1200" spc="0" baseline="0">
                <a:solidFill>
                  <a:schemeClr val="bg1"/>
                </a:solidFill>
                <a:latin typeface="+mj-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a:pPr>
            <a:r>
              <a:rPr kumimoji="0" lang="en-US" sz="2000" b="0" i="0" u="none" strike="noStrike" kern="1200" cap="none" spc="0" normalizeH="0" baseline="0" noProof="0" dirty="0">
                <a:ln>
                  <a:noFill/>
                </a:ln>
                <a:solidFill>
                  <a:srgbClr val="463668"/>
                </a:solidFill>
                <a:effectLst/>
                <a:uLnTx/>
                <a:uFillTx/>
                <a:latin typeface="Segoe UI Semibold"/>
                <a:ea typeface="+mn-ea"/>
                <a:cs typeface="Segoe UI" panose="020B0502040204020203" pitchFamily="34" charset="0"/>
              </a:rPr>
              <a:t>80-word</a:t>
            </a:r>
          </a:p>
        </p:txBody>
      </p:sp>
      <p:sp>
        <p:nvSpPr>
          <p:cNvPr id="49" name="Text Placeholder 28">
            <a:extLst>
              <a:ext uri="{FF2B5EF4-FFF2-40B4-BE49-F238E27FC236}">
                <a16:creationId xmlns:a16="http://schemas.microsoft.com/office/drawing/2014/main" id="{8E8F12E2-BDB9-7F65-63E1-7AA5236CA5E2}"/>
              </a:ext>
            </a:extLst>
          </p:cNvPr>
          <p:cNvSpPr txBox="1">
            <a:spLocks/>
          </p:cNvSpPr>
          <p:nvPr/>
        </p:nvSpPr>
        <p:spPr>
          <a:xfrm>
            <a:off x="8612588" y="1434215"/>
            <a:ext cx="2653970" cy="581025"/>
          </a:xfrm>
          <a:prstGeom prst="rect">
            <a:avLst/>
          </a:prstGeom>
        </p:spPr>
        <p:txBody>
          <a:bodyPr lIns="90000" tIns="46800" rIns="90000" bIns="46800" anchor="ctr">
            <a:noAutofit/>
          </a:bodyPr>
          <a:lstStyle>
            <a:lvl1pPr marL="0" marR="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2000" kern="1200" spc="0" baseline="0">
                <a:solidFill>
                  <a:schemeClr val="tx2"/>
                </a:solidFill>
                <a:latin typeface="+mj-lt"/>
                <a:ea typeface="+mn-ea"/>
                <a:cs typeface="Segoe UI" panose="020B0502040204020203" pitchFamily="34" charset="0"/>
              </a:defRPr>
            </a:lvl1pPr>
            <a:lvl2pPr marL="228600" marR="0" indent="0" algn="ctr"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2000" kern="1200" spc="0" baseline="0">
                <a:solidFill>
                  <a:schemeClr val="bg1"/>
                </a:solidFill>
                <a:latin typeface="+mj-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a:pPr>
            <a:r>
              <a:rPr kumimoji="0" lang="en-US" sz="2000" b="0" i="0" u="none" strike="noStrike" kern="1200" cap="none" spc="0" normalizeH="0" baseline="0" noProof="0" dirty="0">
                <a:ln>
                  <a:noFill/>
                </a:ln>
                <a:solidFill>
                  <a:srgbClr val="463668"/>
                </a:solidFill>
                <a:effectLst/>
                <a:uLnTx/>
                <a:uFillTx/>
                <a:latin typeface="Segoe UI Semibold"/>
                <a:ea typeface="+mn-ea"/>
                <a:cs typeface="Segoe UI" panose="020B0502040204020203" pitchFamily="34" charset="0"/>
              </a:rPr>
              <a:t>30-word</a:t>
            </a:r>
          </a:p>
        </p:txBody>
      </p:sp>
      <p:sp>
        <p:nvSpPr>
          <p:cNvPr id="27" name="TextBox 26">
            <a:extLst>
              <a:ext uri="{FF2B5EF4-FFF2-40B4-BE49-F238E27FC236}">
                <a16:creationId xmlns:a16="http://schemas.microsoft.com/office/drawing/2014/main" id="{6E1FA4E9-D898-09A4-4B11-744283F2DA94}"/>
              </a:ext>
            </a:extLst>
          </p:cNvPr>
          <p:cNvSpPr txBox="1"/>
          <p:nvPr/>
        </p:nvSpPr>
        <p:spPr>
          <a:xfrm>
            <a:off x="584199" y="1180482"/>
            <a:ext cx="6635751" cy="215444"/>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Segoe UI"/>
                <a:ea typeface="+mn-ea"/>
                <a:cs typeface="+mn-cs"/>
              </a:rPr>
              <a:t>Customize these copy blocks for use in your demand generation campaign.</a:t>
            </a:r>
          </a:p>
        </p:txBody>
      </p:sp>
      <p:sp>
        <p:nvSpPr>
          <p:cNvPr id="6" name="TextBox 5">
            <a:extLst>
              <a:ext uri="{FF2B5EF4-FFF2-40B4-BE49-F238E27FC236}">
                <a16:creationId xmlns:a16="http://schemas.microsoft.com/office/drawing/2014/main" id="{B3AA4973-952D-A7EC-F368-9677A8365E0D}"/>
              </a:ext>
            </a:extLst>
          </p:cNvPr>
          <p:cNvSpPr txBox="1"/>
          <p:nvPr/>
        </p:nvSpPr>
        <p:spPr>
          <a:xfrm>
            <a:off x="5144742" y="5709993"/>
            <a:ext cx="6761092" cy="954107"/>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1" u="none" strike="noStrike" kern="1200" cap="none" spc="0" normalizeH="0" baseline="0" noProof="0" dirty="0">
                <a:ln>
                  <a:noFill/>
                </a:ln>
                <a:solidFill>
                  <a:srgbClr val="000000"/>
                </a:solidFill>
                <a:effectLst/>
                <a:uLnTx/>
                <a:uFillTx/>
                <a:latin typeface="Segoe UI"/>
                <a:ea typeface="+mn-ea"/>
                <a:cs typeface="+mn-cs"/>
              </a:rPr>
              <a:t>*We recommend tailoring any additional content to individual roles for an SMB audience as we have done throughout this campaign for the best results. For additional product messaging and audience details, download the Partner Messaging and Positioning Framework available in this campaign.</a:t>
            </a:r>
          </a:p>
        </p:txBody>
      </p:sp>
    </p:spTree>
    <p:extLst>
      <p:ext uri="{BB962C8B-B14F-4D97-AF65-F5344CB8AC3E}">
        <p14:creationId xmlns:p14="http://schemas.microsoft.com/office/powerpoint/2010/main" val="269444649"/>
      </p:ext>
    </p:extLst>
  </p:cSld>
  <p:clrMapOvr>
    <a:masterClrMapping/>
  </p:clrMapOvr>
  <p:transition>
    <p:fade/>
  </p:transition>
</p:sld>
</file>

<file path=ppt/theme/theme1.xml><?xml version="1.0" encoding="utf-8"?>
<a:theme xmlns:a="http://schemas.openxmlformats.org/drawingml/2006/main" name="White Template">
  <a:themeElements>
    <a:clrScheme name="TS_20_Blue on White">
      <a:dk1>
        <a:srgbClr val="000000"/>
      </a:dk1>
      <a:lt1>
        <a:srgbClr val="FFFFFF"/>
      </a:lt1>
      <a:dk2>
        <a:srgbClr val="243A5E"/>
      </a:dk2>
      <a:lt2>
        <a:srgbClr val="E6E6E6"/>
      </a:lt2>
      <a:accent1>
        <a:srgbClr val="0078D4"/>
      </a:accent1>
      <a:accent2>
        <a:srgbClr val="243A5E"/>
      </a:accent2>
      <a:accent3>
        <a:srgbClr val="50E6FF"/>
      </a:accent3>
      <a:accent4>
        <a:srgbClr val="008575"/>
      </a:accent4>
      <a:accent5>
        <a:srgbClr val="274B47"/>
      </a:accent5>
      <a:accent6>
        <a:srgbClr val="737373"/>
      </a:accent6>
      <a:hlink>
        <a:srgbClr val="0078D4"/>
      </a:hlink>
      <a:folHlink>
        <a:srgbClr val="0078D4"/>
      </a:folHlink>
    </a:clrScheme>
    <a:fontScheme name="Microsoft 2019 Brand Templates">
      <a:majorFont>
        <a:latin typeface="Segoe UI Semibold"/>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algn="l" defTabSz="932472" fontAlgn="base">
          <a:spcBef>
            <a:spcPct val="0"/>
          </a:spcBef>
          <a:spcAft>
            <a:spcPct val="0"/>
          </a:spcAft>
          <a:defRPr sz="2000" dirty="0" err="1" smtClean="0">
            <a:solidFill>
              <a:srgbClr val="FFFFFF"/>
            </a:soli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w="lg" len="med"/>
          <a:tailEnd type="none" w="lg" len="med"/>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lgn="l">
          <a:defRPr sz="2000" dirty="0" err="1" smtClean="0"/>
        </a:defPPr>
      </a:lstStyle>
    </a:txDef>
  </a:objectDefaults>
  <a:extraClrSchemeLst/>
  <a:custClrLst>
    <a:custClr name="Light Orange">
      <a:srgbClr val="FF9349"/>
    </a:custClr>
    <a:custClr name="Light Yellow">
      <a:srgbClr val="FEF000"/>
    </a:custClr>
    <a:custClr name="Light Green">
      <a:srgbClr val="9BF00B"/>
    </a:custClr>
    <a:custClr name="Light Teal">
      <a:srgbClr val="30E5D0"/>
    </a:custClr>
    <a:custClr name="Light Blue">
      <a:srgbClr val="50E6FF"/>
    </a:custClr>
    <a:custClr name="Light Purple">
      <a:srgbClr val="D59DFF"/>
    </a:custClr>
    <a:custClr name="White">
      <a:srgbClr val="FFFFFF"/>
    </a:custClr>
    <a:custClr name="Extra Light Gray">
      <a:srgbClr val="F2F2F2"/>
    </a:custClr>
    <a:custClr name="Light Gray">
      <a:srgbClr val="E6E6E6"/>
    </a:custClr>
    <a:custClr name="Gray">
      <a:srgbClr val="D2D2D2"/>
    </a:custClr>
    <a:custClr name="Orange">
      <a:srgbClr val="D83B01"/>
    </a:custClr>
    <a:custClr name="Yellow">
      <a:srgbClr val="FFB900"/>
    </a:custClr>
    <a:custClr name="Green">
      <a:srgbClr val="107C10"/>
    </a:custClr>
    <a:custClr name="Teal">
      <a:srgbClr val="008575"/>
    </a:custClr>
    <a:custClr name="Blue">
      <a:srgbClr val="0078D4"/>
    </a:custClr>
    <a:custClr name="Purple">
      <a:srgbClr val="8661C5"/>
    </a:custClr>
    <a:custClr name="Mid Gray">
      <a:srgbClr val="737373"/>
    </a:custClr>
    <a:custClr name="Dark Gray">
      <a:srgbClr val="505050"/>
    </a:custClr>
    <a:custClr name="Extra Dark Gray">
      <a:srgbClr val="2F2F2F"/>
    </a:custClr>
    <a:custClr name="Rick Black">
      <a:srgbClr val="000000"/>
    </a:custClr>
    <a:custClr name="Dark Orange">
      <a:srgbClr val="6B2929"/>
    </a:custClr>
    <a:custClr name="Dark Yellow">
      <a:srgbClr val="6A4B16"/>
    </a:custClr>
    <a:custClr name="Dark Green">
      <a:srgbClr val="054B16"/>
    </a:custClr>
    <a:custClr name="Dark Teal">
      <a:srgbClr val="274B47"/>
    </a:custClr>
    <a:custClr name="Dark Blue">
      <a:srgbClr val="243A5E"/>
    </a:custClr>
    <a:custClr name="Dark Purple">
      <a:srgbClr val="3B2E58"/>
    </a:custClr>
  </a:custClrLst>
  <a:extLst>
    <a:ext uri="{05A4C25C-085E-4340-85A3-A5531E510DB2}">
      <thm15:themeFamily xmlns:thm15="http://schemas.microsoft.com/office/thememl/2012/main" name="Microsoft_brand_template_blue.potx" id="{480B23C3-38C8-4962-83A2-3297C539F5A5}" vid="{4711DFBC-8085-446F-AC17-C262437718B1}"/>
    </a:ext>
  </a:extLst>
</a:theme>
</file>

<file path=ppt/theme/theme2.xml><?xml version="1.0" encoding="utf-8"?>
<a:theme xmlns:a="http://schemas.openxmlformats.org/drawingml/2006/main" name="White Template">
  <a:themeElements>
    <a:clrScheme name="TS_20_Blue on White">
      <a:dk1>
        <a:srgbClr val="000000"/>
      </a:dk1>
      <a:lt1>
        <a:srgbClr val="FFFFFF"/>
      </a:lt1>
      <a:dk2>
        <a:srgbClr val="243A5E"/>
      </a:dk2>
      <a:lt2>
        <a:srgbClr val="E6E6E6"/>
      </a:lt2>
      <a:accent1>
        <a:srgbClr val="0078D4"/>
      </a:accent1>
      <a:accent2>
        <a:srgbClr val="243A5E"/>
      </a:accent2>
      <a:accent3>
        <a:srgbClr val="50E6FF"/>
      </a:accent3>
      <a:accent4>
        <a:srgbClr val="008575"/>
      </a:accent4>
      <a:accent5>
        <a:srgbClr val="274B47"/>
      </a:accent5>
      <a:accent6>
        <a:srgbClr val="737373"/>
      </a:accent6>
      <a:hlink>
        <a:srgbClr val="0078D4"/>
      </a:hlink>
      <a:folHlink>
        <a:srgbClr val="0078D4"/>
      </a:folHlink>
    </a:clrScheme>
    <a:fontScheme name="Microsoft 2019 Brand Templates">
      <a:majorFont>
        <a:latin typeface="Segoe UI Semibold"/>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algn="l" defTabSz="932472" fontAlgn="base">
          <a:spcBef>
            <a:spcPct val="0"/>
          </a:spcBef>
          <a:spcAft>
            <a:spcPct val="0"/>
          </a:spcAft>
          <a:defRPr sz="2000" dirty="0" err="1" smtClean="0">
            <a:solidFill>
              <a:srgbClr val="FFFFFF"/>
            </a:soli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w="lg" len="med"/>
          <a:tailEnd type="none" w="lg" len="med"/>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lgn="l">
          <a:defRPr sz="2000" dirty="0" err="1" smtClean="0"/>
        </a:defPPr>
      </a:lstStyle>
    </a:txDef>
  </a:objectDefaults>
  <a:extraClrSchemeLst/>
  <a:custClrLst>
    <a:custClr name="Light Orange">
      <a:srgbClr val="FF9349"/>
    </a:custClr>
    <a:custClr name="Light Yellow">
      <a:srgbClr val="FEF000"/>
    </a:custClr>
    <a:custClr name="Light Green">
      <a:srgbClr val="9BF00B"/>
    </a:custClr>
    <a:custClr name="Light Teal">
      <a:srgbClr val="30E5D0"/>
    </a:custClr>
    <a:custClr name="Light Blue">
      <a:srgbClr val="50E6FF"/>
    </a:custClr>
    <a:custClr name="Light Purple">
      <a:srgbClr val="D59DFF"/>
    </a:custClr>
    <a:custClr name="White">
      <a:srgbClr val="FFFFFF"/>
    </a:custClr>
    <a:custClr name="Extra Light Gray">
      <a:srgbClr val="F2F2F2"/>
    </a:custClr>
    <a:custClr name="Light Gray">
      <a:srgbClr val="E6E6E6"/>
    </a:custClr>
    <a:custClr name="Gray">
      <a:srgbClr val="D2D2D2"/>
    </a:custClr>
    <a:custClr name="Orange">
      <a:srgbClr val="D83B01"/>
    </a:custClr>
    <a:custClr name="Yellow">
      <a:srgbClr val="FFB900"/>
    </a:custClr>
    <a:custClr name="Green">
      <a:srgbClr val="107C10"/>
    </a:custClr>
    <a:custClr name="Teal">
      <a:srgbClr val="008575"/>
    </a:custClr>
    <a:custClr name="Blue">
      <a:srgbClr val="0078D4"/>
    </a:custClr>
    <a:custClr name="Purple">
      <a:srgbClr val="8661C5"/>
    </a:custClr>
    <a:custClr name="Mid Gray">
      <a:srgbClr val="737373"/>
    </a:custClr>
    <a:custClr name="Dark Gray">
      <a:srgbClr val="505050"/>
    </a:custClr>
    <a:custClr name="Extra Dark Gray">
      <a:srgbClr val="2F2F2F"/>
    </a:custClr>
    <a:custClr name="Rick Black">
      <a:srgbClr val="000000"/>
    </a:custClr>
    <a:custClr name="Dark Orange">
      <a:srgbClr val="6B2929"/>
    </a:custClr>
    <a:custClr name="Dark Yellow">
      <a:srgbClr val="6A4B16"/>
    </a:custClr>
    <a:custClr name="Dark Green">
      <a:srgbClr val="054B16"/>
    </a:custClr>
    <a:custClr name="Dark Teal">
      <a:srgbClr val="274B47"/>
    </a:custClr>
    <a:custClr name="Dark Blue">
      <a:srgbClr val="243A5E"/>
    </a:custClr>
    <a:custClr name="Dark Purple">
      <a:srgbClr val="3B2E58"/>
    </a:custClr>
  </a:custClrLst>
  <a:extLst>
    <a:ext uri="{05A4C25C-085E-4340-85A3-A5531E510DB2}">
      <thm15:themeFamily xmlns:thm15="http://schemas.microsoft.com/office/thememl/2012/main" name="Microsoft_brand_template_blue.potx" id="{480B23C3-38C8-4962-83A2-3297C539F5A5}" vid="{4711DFBC-8085-446F-AC17-C262437718B1}"/>
    </a:ext>
  </a:extLst>
</a:theme>
</file>

<file path=ppt/theme/theme3.xml><?xml version="1.0" encoding="utf-8"?>
<a:theme xmlns:a="http://schemas.openxmlformats.org/drawingml/2006/main" name="1_White Template">
  <a:themeElements>
    <a:clrScheme name="TS_20_Blue on White">
      <a:dk1>
        <a:srgbClr val="000000"/>
      </a:dk1>
      <a:lt1>
        <a:srgbClr val="FFFFFF"/>
      </a:lt1>
      <a:dk2>
        <a:srgbClr val="243A5E"/>
      </a:dk2>
      <a:lt2>
        <a:srgbClr val="E6E6E6"/>
      </a:lt2>
      <a:accent1>
        <a:srgbClr val="0078D4"/>
      </a:accent1>
      <a:accent2>
        <a:srgbClr val="243A5E"/>
      </a:accent2>
      <a:accent3>
        <a:srgbClr val="50E6FF"/>
      </a:accent3>
      <a:accent4>
        <a:srgbClr val="008575"/>
      </a:accent4>
      <a:accent5>
        <a:srgbClr val="274B47"/>
      </a:accent5>
      <a:accent6>
        <a:srgbClr val="737373"/>
      </a:accent6>
      <a:hlink>
        <a:srgbClr val="0078D4"/>
      </a:hlink>
      <a:folHlink>
        <a:srgbClr val="0078D4"/>
      </a:folHlink>
    </a:clrScheme>
    <a:fontScheme name="Microsoft 2019 Brand Templates">
      <a:majorFont>
        <a:latin typeface="Segoe UI Semibold"/>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algn="l" defTabSz="932472" fontAlgn="base">
          <a:spcBef>
            <a:spcPct val="0"/>
          </a:spcBef>
          <a:spcAft>
            <a:spcPct val="0"/>
          </a:spcAft>
          <a:defRPr sz="2000" dirty="0" err="1" smtClean="0">
            <a:solidFill>
              <a:srgbClr val="FFFFFF"/>
            </a:soli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w="lg" len="med"/>
          <a:tailEnd type="none" w="lg" len="med"/>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lgn="l">
          <a:defRPr sz="2000" dirty="0" err="1" smtClean="0"/>
        </a:defPPr>
      </a:lstStyle>
    </a:txDef>
  </a:objectDefaults>
  <a:extraClrSchemeLst/>
  <a:custClrLst>
    <a:custClr name="Light Orange">
      <a:srgbClr val="FF9349"/>
    </a:custClr>
    <a:custClr name="Light Yellow">
      <a:srgbClr val="FEF000"/>
    </a:custClr>
    <a:custClr name="Light Green">
      <a:srgbClr val="9BF00B"/>
    </a:custClr>
    <a:custClr name="Light Teal">
      <a:srgbClr val="30E5D0"/>
    </a:custClr>
    <a:custClr name="Light Blue">
      <a:srgbClr val="50E6FF"/>
    </a:custClr>
    <a:custClr name="Light Purple">
      <a:srgbClr val="D59DFF"/>
    </a:custClr>
    <a:custClr name="White">
      <a:srgbClr val="FFFFFF"/>
    </a:custClr>
    <a:custClr name="Extra Light Gray">
      <a:srgbClr val="F2F2F2"/>
    </a:custClr>
    <a:custClr name="Light Gray">
      <a:srgbClr val="E6E6E6"/>
    </a:custClr>
    <a:custClr name="Gray">
      <a:srgbClr val="D2D2D2"/>
    </a:custClr>
    <a:custClr name="Orange">
      <a:srgbClr val="D83B01"/>
    </a:custClr>
    <a:custClr name="Yellow">
      <a:srgbClr val="FFB900"/>
    </a:custClr>
    <a:custClr name="Green">
      <a:srgbClr val="107C10"/>
    </a:custClr>
    <a:custClr name="Teal">
      <a:srgbClr val="008575"/>
    </a:custClr>
    <a:custClr name="Blue">
      <a:srgbClr val="0078D4"/>
    </a:custClr>
    <a:custClr name="Purple">
      <a:srgbClr val="8661C5"/>
    </a:custClr>
    <a:custClr name="Mid Gray">
      <a:srgbClr val="737373"/>
    </a:custClr>
    <a:custClr name="Dark Gray">
      <a:srgbClr val="505050"/>
    </a:custClr>
    <a:custClr name="Extra Dark Gray">
      <a:srgbClr val="2F2F2F"/>
    </a:custClr>
    <a:custClr name="Rick Black">
      <a:srgbClr val="000000"/>
    </a:custClr>
    <a:custClr name="Dark Orange">
      <a:srgbClr val="6B2929"/>
    </a:custClr>
    <a:custClr name="Dark Yellow">
      <a:srgbClr val="6A4B16"/>
    </a:custClr>
    <a:custClr name="Dark Green">
      <a:srgbClr val="054B16"/>
    </a:custClr>
    <a:custClr name="Dark Teal">
      <a:srgbClr val="274B47"/>
    </a:custClr>
    <a:custClr name="Dark Blue">
      <a:srgbClr val="243A5E"/>
    </a:custClr>
    <a:custClr name="Dark Purple">
      <a:srgbClr val="3B2E58"/>
    </a:custClr>
  </a:custClrLst>
  <a:extLst>
    <a:ext uri="{05A4C25C-085E-4340-85A3-A5531E510DB2}">
      <thm15:themeFamily xmlns:thm15="http://schemas.microsoft.com/office/thememl/2012/main" name="Microsoft_brand_template_blue.potx" id="{480B23C3-38C8-4962-83A2-3297C539F5A5}" vid="{4711DFBC-8085-446F-AC17-C262437718B1}"/>
    </a:ext>
  </a:extLst>
</a:theme>
</file>

<file path=ppt/theme/theme4.xml><?xml version="1.0" encoding="utf-8"?>
<a:theme xmlns:a="http://schemas.openxmlformats.org/drawingml/2006/main" name="1_Office Theme">
  <a:themeElements>
    <a:clrScheme name="Copilot pallet">
      <a:dk1>
        <a:sysClr val="windowText" lastClr="000000"/>
      </a:dk1>
      <a:lt1>
        <a:sysClr val="window" lastClr="FFFFFF"/>
      </a:lt1>
      <a:dk2>
        <a:srgbClr val="091F2C"/>
      </a:dk2>
      <a:lt2>
        <a:srgbClr val="F4F3F5"/>
      </a:lt2>
      <a:accent1>
        <a:srgbClr val="C5B4E3"/>
      </a:accent1>
      <a:accent2>
        <a:srgbClr val="8661C5"/>
      </a:accent2>
      <a:accent3>
        <a:srgbClr val="463668"/>
      </a:accent3>
      <a:accent4>
        <a:srgbClr val="0078D4"/>
      </a:accent4>
      <a:accent5>
        <a:srgbClr val="2A446F"/>
      </a:accent5>
      <a:accent6>
        <a:srgbClr val="C03BC4"/>
      </a:accent6>
      <a:hlink>
        <a:srgbClr val="FFA38B"/>
      </a:hlink>
      <a:folHlink>
        <a:srgbClr val="FFE399"/>
      </a:folHlink>
    </a:clrScheme>
    <a:fontScheme name="Custom 21">
      <a:majorFont>
        <a:latin typeface="Segoe Sans Text Semibold"/>
        <a:ea typeface=""/>
        <a:cs typeface=""/>
      </a:majorFont>
      <a:minorFont>
        <a:latin typeface="Segoe Sans Tex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2_White Template">
  <a:themeElements>
    <a:clrScheme name="TS_20_Blue on White">
      <a:dk1>
        <a:srgbClr val="000000"/>
      </a:dk1>
      <a:lt1>
        <a:srgbClr val="FFFFFF"/>
      </a:lt1>
      <a:dk2>
        <a:srgbClr val="243A5E"/>
      </a:dk2>
      <a:lt2>
        <a:srgbClr val="E6E6E6"/>
      </a:lt2>
      <a:accent1>
        <a:srgbClr val="0078D4"/>
      </a:accent1>
      <a:accent2>
        <a:srgbClr val="243A5E"/>
      </a:accent2>
      <a:accent3>
        <a:srgbClr val="50E6FF"/>
      </a:accent3>
      <a:accent4>
        <a:srgbClr val="008575"/>
      </a:accent4>
      <a:accent5>
        <a:srgbClr val="274B47"/>
      </a:accent5>
      <a:accent6>
        <a:srgbClr val="737373"/>
      </a:accent6>
      <a:hlink>
        <a:srgbClr val="0078D4"/>
      </a:hlink>
      <a:folHlink>
        <a:srgbClr val="0078D4"/>
      </a:folHlink>
    </a:clrScheme>
    <a:fontScheme name="Microsoft 2019 Brand Templates">
      <a:majorFont>
        <a:latin typeface="Segoe UI Semibold"/>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algn="l" defTabSz="932472" fontAlgn="base">
          <a:spcBef>
            <a:spcPct val="0"/>
          </a:spcBef>
          <a:spcAft>
            <a:spcPct val="0"/>
          </a:spcAft>
          <a:defRPr sz="2000" dirty="0" err="1" smtClean="0">
            <a:solidFill>
              <a:srgbClr val="FFFFFF"/>
            </a:soli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w="lg" len="med"/>
          <a:tailEnd type="none" w="lg" len="med"/>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lgn="l">
          <a:defRPr sz="2000" dirty="0" err="1" smtClean="0"/>
        </a:defPPr>
      </a:lstStyle>
    </a:txDef>
  </a:objectDefaults>
  <a:extraClrSchemeLst/>
  <a:custClrLst>
    <a:custClr name="Light Orange">
      <a:srgbClr val="FF9349"/>
    </a:custClr>
    <a:custClr name="Light Yellow">
      <a:srgbClr val="FEF000"/>
    </a:custClr>
    <a:custClr name="Light Green">
      <a:srgbClr val="9BF00B"/>
    </a:custClr>
    <a:custClr name="Light Teal">
      <a:srgbClr val="30E5D0"/>
    </a:custClr>
    <a:custClr name="Light Blue">
      <a:srgbClr val="50E6FF"/>
    </a:custClr>
    <a:custClr name="Light Purple">
      <a:srgbClr val="D59DFF"/>
    </a:custClr>
    <a:custClr name="White">
      <a:srgbClr val="FFFFFF"/>
    </a:custClr>
    <a:custClr name="Extra Light Gray">
      <a:srgbClr val="F2F2F2"/>
    </a:custClr>
    <a:custClr name="Light Gray">
      <a:srgbClr val="E6E6E6"/>
    </a:custClr>
    <a:custClr name="Gray">
      <a:srgbClr val="D2D2D2"/>
    </a:custClr>
    <a:custClr name="Orange">
      <a:srgbClr val="D83B01"/>
    </a:custClr>
    <a:custClr name="Yellow">
      <a:srgbClr val="FFB900"/>
    </a:custClr>
    <a:custClr name="Green">
      <a:srgbClr val="107C10"/>
    </a:custClr>
    <a:custClr name="Teal">
      <a:srgbClr val="008575"/>
    </a:custClr>
    <a:custClr name="Blue">
      <a:srgbClr val="0078D4"/>
    </a:custClr>
    <a:custClr name="Purple">
      <a:srgbClr val="8661C5"/>
    </a:custClr>
    <a:custClr name="Mid Gray">
      <a:srgbClr val="737373"/>
    </a:custClr>
    <a:custClr name="Dark Gray">
      <a:srgbClr val="505050"/>
    </a:custClr>
    <a:custClr name="Extra Dark Gray">
      <a:srgbClr val="2F2F2F"/>
    </a:custClr>
    <a:custClr name="Rick Black">
      <a:srgbClr val="000000"/>
    </a:custClr>
    <a:custClr name="Dark Orange">
      <a:srgbClr val="6B2929"/>
    </a:custClr>
    <a:custClr name="Dark Yellow">
      <a:srgbClr val="6A4B16"/>
    </a:custClr>
    <a:custClr name="Dark Green">
      <a:srgbClr val="054B16"/>
    </a:custClr>
    <a:custClr name="Dark Teal">
      <a:srgbClr val="274B47"/>
    </a:custClr>
    <a:custClr name="Dark Blue">
      <a:srgbClr val="243A5E"/>
    </a:custClr>
    <a:custClr name="Dark Purple">
      <a:srgbClr val="3B2E58"/>
    </a:custClr>
  </a:custClrLst>
  <a:extLst>
    <a:ext uri="{05A4C25C-085E-4340-85A3-A5531E510DB2}">
      <thm15:themeFamily xmlns:thm15="http://schemas.microsoft.com/office/thememl/2012/main" name="Microsoft_brand_template_blue.potx" id="{480B23C3-38C8-4962-83A2-3297C539F5A5}" vid="{4711DFBC-8085-446F-AC17-C262437718B1}"/>
    </a:ext>
  </a:extLst>
</a:theme>
</file>

<file path=ppt/theme/theme6.xml><?xml version="1.0" encoding="utf-8"?>
<a:theme xmlns:a="http://schemas.openxmlformats.org/drawingml/2006/main" name="CSP Template Diamond 06/23">
  <a:themeElements>
    <a:clrScheme name="CSP Colors 06/23">
      <a:dk1>
        <a:srgbClr val="1A1A1A"/>
      </a:dk1>
      <a:lt1>
        <a:srgbClr val="FFFFFF"/>
      </a:lt1>
      <a:dk2>
        <a:srgbClr val="0D0D0D"/>
      </a:dk2>
      <a:lt2>
        <a:srgbClr val="E6E6E6"/>
      </a:lt2>
      <a:accent1>
        <a:srgbClr val="0078D4"/>
      </a:accent1>
      <a:accent2>
        <a:srgbClr val="243A5E"/>
      </a:accent2>
      <a:accent3>
        <a:srgbClr val="50E6FF"/>
      </a:accent3>
      <a:accent4>
        <a:srgbClr val="5D5BD4"/>
      </a:accent4>
      <a:accent5>
        <a:srgbClr val="737373"/>
      </a:accent5>
      <a:accent6>
        <a:srgbClr val="D2D2D2"/>
      </a:accent6>
      <a:hlink>
        <a:srgbClr val="0076D3"/>
      </a:hlink>
      <a:folHlink>
        <a:srgbClr val="0078D4"/>
      </a:folHlink>
    </a:clrScheme>
    <a:fontScheme name="Segoe UI Semibold - Segoe UI">
      <a:majorFont>
        <a:latin typeface="Segoe UI Semibold"/>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horz" wrap="square" lIns="182880" tIns="146304" rIns="182880" bIns="146304" numCol="1" spcCol="0" rtlCol="0" fromWordArt="0" anchor="t" anchorCtr="0" forceAA="0" compatLnSpc="1">
        <a:prstTxWarp prst="textNoShape">
          <a:avLst/>
        </a:prstTxWarp>
        <a:noAutofit/>
      </a:bodyPr>
      <a:lstStyle>
        <a:defPPr algn="l" defTabSz="932472" fontAlgn="base">
          <a:spcBef>
            <a:spcPct val="0"/>
          </a:spcBef>
          <a:spcAft>
            <a:spcPct val="0"/>
          </a:spcAft>
          <a:defRPr sz="2000" dirty="0" err="1">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w="lg" len="med"/>
          <a:tailEnd type="none" w="lg" len="med"/>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lgn="l">
          <a:defRPr sz="20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SM_LightGray_Sept_2018.potx" id="{0FAF9FBA-50E5-4B89-8F50-EB458E088334}" vid="{09DABCF3-FBBE-41E3-8EAE-8A81552DAAAD}"/>
    </a:ext>
  </a:ext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2535386a-10b8-4232-a94c-9d3ed4540ad7">
      <Terms xmlns="http://schemas.microsoft.com/office/infopath/2007/PartnerControls"/>
    </lcf76f155ced4ddcb4097134ff3c332f>
    <TaxCatchAll xmlns="3d7cdd09-fef8-484d-8efb-f073c5fd928a"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759D3432FEC7444D8BA76D7B01010F81" ma:contentTypeVersion="20" ma:contentTypeDescription="Create a new document." ma:contentTypeScope="" ma:versionID="f39b8f6b820c7a0e6a27718387ccb14f">
  <xsd:schema xmlns:xsd="http://www.w3.org/2001/XMLSchema" xmlns:xs="http://www.w3.org/2001/XMLSchema" xmlns:p="http://schemas.microsoft.com/office/2006/metadata/properties" xmlns:ns2="2535386a-10b8-4232-a94c-9d3ed4540ad7" xmlns:ns3="3d7cdd09-fef8-484d-8efb-f073c5fd928a" targetNamespace="http://schemas.microsoft.com/office/2006/metadata/properties" ma:root="true" ma:fieldsID="ce1683edc743ac610a9256812afc2ddd" ns2:_="" ns3:_="">
    <xsd:import namespace="2535386a-10b8-4232-a94c-9d3ed4540ad7"/>
    <xsd:import namespace="3d7cdd09-fef8-484d-8efb-f073c5fd928a"/>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DateTaken" minOccurs="0"/>
                <xsd:element ref="ns2:MediaServiceOCR" minOccurs="0"/>
                <xsd:element ref="ns2:MediaServiceGenerationTime" minOccurs="0"/>
                <xsd:element ref="ns2:MediaServiceEventHashCode" minOccurs="0"/>
                <xsd:element ref="ns2:MediaLengthInSeconds" minOccurs="0"/>
                <xsd:element ref="ns3:SharedWithUsers" minOccurs="0"/>
                <xsd:element ref="ns3:SharedWithDetails" minOccurs="0"/>
                <xsd:element ref="ns2:lcf76f155ced4ddcb4097134ff3c332f" minOccurs="0"/>
                <xsd:element ref="ns3:TaxCatchAll" minOccurs="0"/>
                <xsd:element ref="ns2:MediaServiceLocation" minOccurs="0"/>
                <xsd:element ref="ns2:MediaServiceSearchProperties" minOccurs="0"/>
                <xsd:element ref="ns2:MediaServiceObjectDetectorVersion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535386a-10b8-4232-a94c-9d3ed4540ad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LengthInSeconds" ma:index="16" nillable="true" ma:displayName="MediaLengthInSeconds" ma:hidden="true" ma:internalName="MediaLengthInSeconds" ma:readOnly="true">
      <xsd:simpleType>
        <xsd:restriction base="dms:Unknown"/>
      </xsd:simpleType>
    </xsd:element>
    <xsd:element name="lcf76f155ced4ddcb4097134ff3c332f" ma:index="20" nillable="true" ma:taxonomy="true" ma:internalName="lcf76f155ced4ddcb4097134ff3c332f" ma:taxonomyFieldName="MediaServiceImageTags" ma:displayName="Image Tags" ma:readOnly="false" ma:fieldId="{5cf76f15-5ced-4ddc-b409-7134ff3c332f}" ma:taxonomyMulti="true" ma:sspId="8db4ddee-5e58-4560-99ef-1c84dade78cb" ma:termSetId="09814cd3-568e-fe90-9814-8d621ff8fb84" ma:anchorId="fba54fb3-c3e1-fe81-a776-ca4b69148c4d" ma:open="true" ma:isKeyword="false">
      <xsd:complexType>
        <xsd:sequence>
          <xsd:element ref="pc:Terms" minOccurs="0" maxOccurs="1"/>
        </xsd:sequence>
      </xsd:complexType>
    </xsd:element>
    <xsd:element name="MediaServiceLocation" ma:index="22" nillable="true" ma:displayName="Location" ma:internalName="MediaServiceLocation" ma:readOnly="true">
      <xsd:simpleType>
        <xsd:restriction base="dms:Text"/>
      </xsd:simpleType>
    </xsd:element>
    <xsd:element name="MediaServiceSearchProperties" ma:index="23" nillable="true" ma:displayName="MediaServiceSearchProperties" ma:hidden="true" ma:internalName="MediaServiceSearchProperties" ma:readOnly="true">
      <xsd:simpleType>
        <xsd:restriction base="dms:Note"/>
      </xsd:simpleType>
    </xsd:element>
    <xsd:element name="MediaServiceObjectDetectorVersions" ma:index="24" nillable="true" ma:displayName="MediaServiceObjectDetectorVersions" ma:description="" ma:hidden="true" ma:indexed="true" ma:internalName="MediaServiceObjectDetectorVersions" ma:readOnly="true">
      <xsd:simpleType>
        <xsd:restriction base="dms:Text"/>
      </xsd:simpleType>
    </xsd:element>
    <xsd:element name="MediaServiceBillingMetadata" ma:index="25"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3d7cdd09-fef8-484d-8efb-f073c5fd928a" elementFormDefault="qualified">
    <xsd:import namespace="http://schemas.microsoft.com/office/2006/documentManagement/types"/>
    <xsd:import namespace="http://schemas.microsoft.com/office/infopath/2007/PartnerControls"/>
    <xsd:element name="SharedWithUsers" ma:index="17"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Shared With Details" ma:internalName="SharedWithDetails" ma:readOnly="true">
      <xsd:simpleType>
        <xsd:restriction base="dms:Note">
          <xsd:maxLength value="255"/>
        </xsd:restriction>
      </xsd:simpleType>
    </xsd:element>
    <xsd:element name="TaxCatchAll" ma:index="21" nillable="true" ma:displayName="Taxonomy Catch All Column" ma:hidden="true" ma:list="{b7f06543-e1ef-45cb-94d3-ce3e4e0a5242}" ma:internalName="TaxCatchAll" ma:showField="CatchAllData" ma:web="3d7cdd09-fef8-484d-8efb-f073c5fd928a">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A6105FBB-EEE6-49F0-B679-65BAA4A9BE5C}">
  <ds:schemaRefs>
    <ds:schemaRef ds:uri="http://schemas.microsoft.com/sharepoint/v3/contenttype/forms"/>
  </ds:schemaRefs>
</ds:datastoreItem>
</file>

<file path=customXml/itemProps2.xml><?xml version="1.0" encoding="utf-8"?>
<ds:datastoreItem xmlns:ds="http://schemas.openxmlformats.org/officeDocument/2006/customXml" ds:itemID="{FE5A7814-71D9-488D-9A38-0C4DAC5BF03C}">
  <ds:schemaRefs>
    <ds:schemaRef ds:uri="http://purl.org/dc/elements/1.1/"/>
    <ds:schemaRef ds:uri="http://www.w3.org/XML/1998/namespace"/>
    <ds:schemaRef ds:uri="http://purl.org/dc/dcmitype/"/>
    <ds:schemaRef ds:uri="http://schemas.microsoft.com/office/2006/documentManagement/types"/>
    <ds:schemaRef ds:uri="http://purl.org/dc/terms/"/>
    <ds:schemaRef ds:uri="http://schemas.microsoft.com/sharepoint/v3"/>
    <ds:schemaRef ds:uri="http://schemas.microsoft.com/office/infopath/2007/PartnerControls"/>
    <ds:schemaRef ds:uri="a7384ce8-a2ad-4061-818a-88bf72b6eefd"/>
    <ds:schemaRef ds:uri="http://schemas.openxmlformats.org/package/2006/metadata/core-properties"/>
    <ds:schemaRef ds:uri="254ab26a-04f6-42f5-9555-e3c9fb1706a1"/>
    <ds:schemaRef ds:uri="http://schemas.microsoft.com/office/2006/metadata/properties"/>
  </ds:schemaRefs>
</ds:datastoreItem>
</file>

<file path=customXml/itemProps3.xml><?xml version="1.0" encoding="utf-8"?>
<ds:datastoreItem xmlns:ds="http://schemas.openxmlformats.org/officeDocument/2006/customXml" ds:itemID="{720F4852-2E2D-439D-889B-C49D224018A9}"/>
</file>

<file path=docMetadata/LabelInfo.xml><?xml version="1.0" encoding="utf-8"?>
<clbl:labelList xmlns:clbl="http://schemas.microsoft.com/office/2020/mipLabelMetadata">
  <clbl:label id="{1a19d03a-48bc-4359-8038-5b5f6d5847c3}" enabled="1" method="Standard" siteId="{72f988bf-86f1-41af-91ab-2d7cd011db47}" removed="0"/>
</clbl:labelList>
</file>

<file path=docProps/app.xml><?xml version="1.0" encoding="utf-8"?>
<Properties xmlns="http://schemas.openxmlformats.org/officeDocument/2006/extended-properties" xmlns:vt="http://schemas.openxmlformats.org/officeDocument/2006/docPropsVTypes">
  <TotalTime>0</TotalTime>
  <Words>3383</Words>
  <Application>Microsoft Office PowerPoint</Application>
  <PresentationFormat>Widescreen</PresentationFormat>
  <Paragraphs>304</Paragraphs>
  <Slides>20</Slides>
  <Notes>8</Notes>
  <HiddenSlides>0</HiddenSlides>
  <MMClips>0</MMClips>
  <ScaleCrop>false</ScaleCrop>
  <HeadingPairs>
    <vt:vector size="4" baseType="variant">
      <vt:variant>
        <vt:lpstr>Theme</vt:lpstr>
      </vt:variant>
      <vt:variant>
        <vt:i4>6</vt:i4>
      </vt:variant>
      <vt:variant>
        <vt:lpstr>Slide Titles</vt:lpstr>
      </vt:variant>
      <vt:variant>
        <vt:i4>20</vt:i4>
      </vt:variant>
    </vt:vector>
  </HeadingPairs>
  <TitlesOfParts>
    <vt:vector size="26" baseType="lpstr">
      <vt:lpstr>White Template</vt:lpstr>
      <vt:lpstr>White Template</vt:lpstr>
      <vt:lpstr>1_White Template</vt:lpstr>
      <vt:lpstr>1_Office Theme</vt:lpstr>
      <vt:lpstr>2_White Template</vt:lpstr>
      <vt:lpstr>CSP Template Diamond 06/23</vt:lpstr>
      <vt:lpstr>Microsoft 365 Copilot SMB  Campaign-in-a-Box  Execution Guide</vt:lpstr>
      <vt:lpstr>Did you know there are two versions of this campaign available for you to use? </vt:lpstr>
      <vt:lpstr>Table of contents</vt:lpstr>
      <vt:lpstr>Microsoft 365 Copilot:  the opportunity</vt:lpstr>
      <vt:lpstr>Demand Generation Campaign Overview</vt:lpstr>
      <vt:lpstr>Target the ideal audience</vt:lpstr>
      <vt:lpstr>Priority Audiences</vt:lpstr>
      <vt:lpstr>Messaging framework</vt:lpstr>
      <vt:lpstr>Campaign copy blocks</vt:lpstr>
      <vt:lpstr>Campaign and solution play messaging</vt:lpstr>
      <vt:lpstr>Build your campaign</vt:lpstr>
      <vt:lpstr>Demand Generation Campaign Journey </vt:lpstr>
      <vt:lpstr>Campaign Asset Library</vt:lpstr>
      <vt:lpstr>Activate: Track, and close sales with guidance</vt:lpstr>
      <vt:lpstr>Campaign Guidance</vt:lpstr>
      <vt:lpstr>Microsoft CSP Briefings </vt:lpstr>
      <vt:lpstr>Drive business transformation with Copilot</vt:lpstr>
      <vt:lpstr>Customize your campaign assets</vt:lpstr>
      <vt:lpstr>Customizing your emails</vt:lpstr>
      <vt:lpstr>Thank you</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67</cp:revision>
  <dcterms:created xsi:type="dcterms:W3CDTF">2024-09-16T22:09:30Z</dcterms:created>
  <dcterms:modified xsi:type="dcterms:W3CDTF">2024-10-07T20:26:00Z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ediaServiceImageTags">
    <vt:lpwstr/>
  </property>
  <property fmtid="{D5CDD505-2E9C-101B-9397-08002B2CF9AE}" pid="3" name="ContentTypeId">
    <vt:lpwstr>0x010100759D3432FEC7444D8BA76D7B01010F81</vt:lpwstr>
  </property>
</Properties>
</file>